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3"/>
    <p:sldMasterId id="2147483670" r:id="rId4"/>
    <p:sldMasterId id="2147483681" r:id="rId5"/>
    <p:sldMasterId id="2147483692" r:id="rId6"/>
  </p:sldMasterIdLst>
  <p:notesMasterIdLst>
    <p:notesMasterId r:id="rId8"/>
  </p:notesMasterIdLst>
  <p:sldIdLst>
    <p:sldId id="257" r:id="rId7"/>
    <p:sldId id="309" r:id="rId9"/>
    <p:sldId id="278" r:id="rId10"/>
    <p:sldId id="285" r:id="rId11"/>
    <p:sldId id="326" r:id="rId12"/>
    <p:sldId id="327" r:id="rId13"/>
    <p:sldId id="279" r:id="rId14"/>
    <p:sldId id="325" r:id="rId15"/>
    <p:sldId id="301" r:id="rId16"/>
    <p:sldId id="302" r:id="rId17"/>
    <p:sldId id="303" r:id="rId18"/>
    <p:sldId id="324" r:id="rId19"/>
    <p:sldId id="304" r:id="rId20"/>
    <p:sldId id="305" r:id="rId21"/>
    <p:sldId id="306" r:id="rId22"/>
    <p:sldId id="307" r:id="rId23"/>
    <p:sldId id="308" r:id="rId24"/>
  </p:sldIdLst>
  <p:sldSz cx="9144000" cy="6858000" type="screen4x3"/>
  <p:notesSz cx="6858000" cy="9144000"/>
  <p:custDataLst>
    <p:tags r:id="rId28"/>
  </p:custDataLst>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10" userDrawn="1">
          <p15:clr>
            <a:srgbClr val="A4A3A4"/>
          </p15:clr>
        </p15:guide>
        <p15:guide id="2" pos="285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DFDD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varScale="1">
        <p:scale>
          <a:sx n="108" d="100"/>
          <a:sy n="108" d="100"/>
        </p:scale>
        <p:origin x="1704" y="102"/>
      </p:cViewPr>
      <p:guideLst>
        <p:guide orient="horz" pos="2110"/>
        <p:guide pos="285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8" Type="http://schemas.openxmlformats.org/officeDocument/2006/relationships/notesMaster" Target="notesMasters/notesMaster1.xml"/><Relationship Id="rId7" Type="http://schemas.openxmlformats.org/officeDocument/2006/relationships/slide" Target="slides/slide1.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8" Type="http://schemas.openxmlformats.org/officeDocument/2006/relationships/tags" Target="tags/tag98.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17.xml"/><Relationship Id="rId23" Type="http://schemas.openxmlformats.org/officeDocument/2006/relationships/slide" Target="slides/slide16.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slide" Target="slides/slide4.xml"/><Relationship Id="rId10" Type="http://schemas.openxmlformats.org/officeDocument/2006/relationships/slide" Target="slides/slide3.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noProof="1"/>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noProof="1"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D2A48B96-639E-45A3-A0BA-2464DFDB1FAA}" type="datetimeFigureOut">
              <a:rPr kumimoji="0" lang="zh-CN" altLang="en-US" sz="1200" b="0" i="0" u="none" strike="noStrike" kern="1200" cap="none" spc="0" normalizeH="0" baseline="0" noProof="1"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1508" name="幻灯片图像占位符 3"/>
          <p:cNvSpPr>
            <a:spLocks noGrp="1" noRot="1" noChangeAspect="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57349" name="备注占位符 4"/>
          <p:cNvSpPr>
            <a:spLocks noGrp="1" noChangeArrowheads="1"/>
          </p:cNvSpPr>
          <p:nvPr>
            <p:ph type="body" sz="quarter" idx="4294967295"/>
          </p:nvPr>
        </p:nvSpPr>
        <p:spPr bwMode="auto">
          <a:xfrm>
            <a:off x="685800" y="4400550"/>
            <a:ext cx="5486400" cy="3600450"/>
          </a:xfrm>
          <a:prstGeom prst="rect">
            <a:avLst/>
          </a:prstGeom>
          <a:no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noProof="1"/>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p>
            <a:pPr lvl="0" algn="r" eaLnBrk="1" hangingPunct="1"/>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1200" kern="1200">
        <a:solidFill>
          <a:schemeClr val="tx1"/>
        </a:solidFill>
        <a:latin typeface="+mn-lt"/>
        <a:ea typeface="+mn-ea"/>
        <a:cs typeface="+mn-cs"/>
      </a:defRPr>
    </a:lvl2pPr>
    <a:lvl3pPr marL="914400" algn="l" rtl="0" fontAlgn="base">
      <a:spcBef>
        <a:spcPct val="0"/>
      </a:spcBef>
      <a:spcAft>
        <a:spcPct val="0"/>
      </a:spcAft>
      <a:defRPr sz="1200" kern="1200">
        <a:solidFill>
          <a:schemeClr val="tx1"/>
        </a:solidFill>
        <a:latin typeface="+mn-lt"/>
        <a:ea typeface="+mn-ea"/>
        <a:cs typeface="+mn-cs"/>
      </a:defRPr>
    </a:lvl3pPr>
    <a:lvl4pPr marL="1371600" algn="l" rtl="0" fontAlgn="base">
      <a:spcBef>
        <a:spcPct val="0"/>
      </a:spcBef>
      <a:spcAft>
        <a:spcPct val="0"/>
      </a:spcAft>
      <a:defRPr sz="1200" kern="1200">
        <a:solidFill>
          <a:schemeClr val="tx1"/>
        </a:solidFill>
        <a:latin typeface="+mn-lt"/>
        <a:ea typeface="+mn-ea"/>
        <a:cs typeface="+mn-cs"/>
      </a:defRPr>
    </a:lvl4pPr>
    <a:lvl5pPr marL="1828800" algn="l" rtl="0" fontAlgn="base">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幻灯片图像占位符 1"/>
          <p:cNvSpPr>
            <a:spLocks noGrp="1" noRot="1" noChangeAspect="1" noTextEdit="1"/>
          </p:cNvSpPr>
          <p:nvPr>
            <p:ph type="sldImg"/>
          </p:nvPr>
        </p:nvSpPr>
        <p:spPr>
          <a:ln>
            <a:miter lim="800000"/>
          </a:ln>
        </p:spPr>
      </p:sp>
      <p:sp>
        <p:nvSpPr>
          <p:cNvPr id="23555"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23556"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4" name="Freeform 5"/>
          <p:cNvSpPr/>
          <p:nvPr/>
        </p:nvSpPr>
        <p:spPr bwMode="auto">
          <a:xfrm flipH="1">
            <a:off x="4005263" y="0"/>
            <a:ext cx="1976438" cy="2840038"/>
          </a:xfrm>
          <a:custGeom>
            <a:avLst/>
            <a:gdLst/>
            <a:ahLst/>
            <a:cxnLst>
              <a:cxn ang="0">
                <a:pos x="0" y="1673"/>
              </a:cxn>
              <a:cxn ang="0">
                <a:pos x="2802" y="2951"/>
              </a:cxn>
              <a:cxn ang="0">
                <a:pos x="1743" y="0"/>
              </a:cxn>
              <a:cxn ang="0">
                <a:pos x="1390" y="0"/>
              </a:cxn>
              <a:cxn ang="0">
                <a:pos x="0" y="1673"/>
              </a:cxn>
            </a:cxnLst>
            <a:rect l="0" t="0" r="r" b="b"/>
            <a:pathLst>
              <a:path w="2802" h="2951">
                <a:moveTo>
                  <a:pt x="0" y="1673"/>
                </a:moveTo>
                <a:lnTo>
                  <a:pt x="2802" y="2951"/>
                </a:lnTo>
                <a:lnTo>
                  <a:pt x="1743" y="0"/>
                </a:lnTo>
                <a:lnTo>
                  <a:pt x="1390" y="0"/>
                </a:lnTo>
                <a:lnTo>
                  <a:pt x="0" y="1673"/>
                </a:lnTo>
                <a:close/>
              </a:path>
            </a:pathLst>
          </a:custGeom>
          <a:solidFill>
            <a:schemeClr val="accent3"/>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5" name="Freeform 6"/>
          <p:cNvSpPr/>
          <p:nvPr/>
        </p:nvSpPr>
        <p:spPr bwMode="auto">
          <a:xfrm flipH="1">
            <a:off x="4005263" y="1611313"/>
            <a:ext cx="5138738" cy="5246688"/>
          </a:xfrm>
          <a:custGeom>
            <a:avLst/>
            <a:gdLst/>
            <a:ahLst/>
            <a:cxnLst>
              <a:cxn ang="0">
                <a:pos x="4483" y="0"/>
              </a:cxn>
              <a:cxn ang="0">
                <a:pos x="219" y="5125"/>
              </a:cxn>
              <a:cxn ang="0">
                <a:pos x="0" y="5389"/>
              </a:cxn>
              <a:cxn ang="0">
                <a:pos x="0" y="5451"/>
              </a:cxn>
              <a:cxn ang="0">
                <a:pos x="5575" y="5451"/>
              </a:cxn>
              <a:cxn ang="0">
                <a:pos x="5709" y="5125"/>
              </a:cxn>
              <a:cxn ang="0">
                <a:pos x="7285" y="1278"/>
              </a:cxn>
              <a:cxn ang="0">
                <a:pos x="4483" y="0"/>
              </a:cxn>
            </a:cxnLst>
            <a:rect l="0" t="0" r="r" b="b"/>
            <a:pathLst>
              <a:path w="7285" h="5451">
                <a:moveTo>
                  <a:pt x="4483" y="0"/>
                </a:moveTo>
                <a:lnTo>
                  <a:pt x="219" y="5125"/>
                </a:lnTo>
                <a:lnTo>
                  <a:pt x="0" y="5389"/>
                </a:lnTo>
                <a:lnTo>
                  <a:pt x="0" y="5451"/>
                </a:lnTo>
                <a:lnTo>
                  <a:pt x="5575" y="5451"/>
                </a:lnTo>
                <a:lnTo>
                  <a:pt x="5709" y="5125"/>
                </a:lnTo>
                <a:lnTo>
                  <a:pt x="7285" y="1278"/>
                </a:lnTo>
                <a:lnTo>
                  <a:pt x="4483" y="0"/>
                </a:lnTo>
                <a:close/>
              </a:path>
            </a:pathLst>
          </a:custGeom>
          <a:solidFill>
            <a:schemeClr val="accent1"/>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bg1"/>
              </a:solidFill>
              <a:effectLst/>
              <a:uLnTx/>
              <a:uFillTx/>
              <a:latin typeface="+mn-lt"/>
              <a:ea typeface="+mn-ea"/>
              <a:cs typeface="+mn-cs"/>
            </a:endParaRPr>
          </a:p>
        </p:txBody>
      </p:sp>
      <p:sp>
        <p:nvSpPr>
          <p:cNvPr id="8" name="Freeform 7"/>
          <p:cNvSpPr/>
          <p:nvPr/>
        </p:nvSpPr>
        <p:spPr bwMode="auto">
          <a:xfrm flipH="1">
            <a:off x="5000625" y="0"/>
            <a:ext cx="3567113" cy="1611313"/>
          </a:xfrm>
          <a:custGeom>
            <a:avLst/>
            <a:gdLst/>
            <a:ahLst/>
            <a:cxnLst>
              <a:cxn ang="0">
                <a:pos x="3665" y="1673"/>
              </a:cxn>
              <a:cxn ang="0">
                <a:pos x="5055" y="0"/>
              </a:cxn>
              <a:cxn ang="0">
                <a:pos x="0" y="0"/>
              </a:cxn>
              <a:cxn ang="0">
                <a:pos x="3665" y="1673"/>
              </a:cxn>
            </a:cxnLst>
            <a:rect l="0" t="0" r="r" b="b"/>
            <a:pathLst>
              <a:path w="5055" h="1673">
                <a:moveTo>
                  <a:pt x="3665" y="1673"/>
                </a:moveTo>
                <a:lnTo>
                  <a:pt x="5055" y="0"/>
                </a:lnTo>
                <a:lnTo>
                  <a:pt x="0" y="0"/>
                </a:lnTo>
                <a:lnTo>
                  <a:pt x="3665" y="1673"/>
                </a:lnTo>
                <a:close/>
              </a:path>
            </a:pathLst>
          </a:custGeom>
          <a:solidFill>
            <a:schemeClr val="accent1"/>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9" name="Freeform 8"/>
          <p:cNvSpPr/>
          <p:nvPr/>
        </p:nvSpPr>
        <p:spPr bwMode="auto">
          <a:xfrm flipH="1">
            <a:off x="5981700" y="0"/>
            <a:ext cx="3162300" cy="6797675"/>
          </a:xfrm>
          <a:custGeom>
            <a:avLst/>
            <a:gdLst/>
            <a:ahLst/>
            <a:cxnLst>
              <a:cxn ang="0">
                <a:pos x="818" y="0"/>
              </a:cxn>
              <a:cxn ang="0">
                <a:pos x="0" y="0"/>
              </a:cxn>
              <a:cxn ang="0">
                <a:pos x="0" y="6798"/>
              </a:cxn>
              <a:cxn ang="0">
                <a:pos x="0" y="7062"/>
              </a:cxn>
              <a:cxn ang="0">
                <a:pos x="219" y="6798"/>
              </a:cxn>
              <a:cxn ang="0">
                <a:pos x="4483" y="1673"/>
              </a:cxn>
              <a:cxn ang="0">
                <a:pos x="818" y="0"/>
              </a:cxn>
            </a:cxnLst>
            <a:rect l="0" t="0" r="r" b="b"/>
            <a:pathLst>
              <a:path w="4483" h="7062">
                <a:moveTo>
                  <a:pt x="818" y="0"/>
                </a:moveTo>
                <a:lnTo>
                  <a:pt x="0" y="0"/>
                </a:lnTo>
                <a:lnTo>
                  <a:pt x="0" y="6798"/>
                </a:lnTo>
                <a:lnTo>
                  <a:pt x="0" y="7062"/>
                </a:lnTo>
                <a:lnTo>
                  <a:pt x="219" y="6798"/>
                </a:lnTo>
                <a:lnTo>
                  <a:pt x="4483" y="1673"/>
                </a:lnTo>
                <a:lnTo>
                  <a:pt x="818" y="0"/>
                </a:lnTo>
                <a:close/>
              </a:path>
            </a:pathLst>
          </a:custGeom>
          <a:solidFill>
            <a:schemeClr val="accent2"/>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2" name="标题 1"/>
          <p:cNvSpPr>
            <a:spLocks noGrp="1"/>
          </p:cNvSpPr>
          <p:nvPr>
            <p:ph type="ctrTitle"/>
          </p:nvPr>
        </p:nvSpPr>
        <p:spPr>
          <a:xfrm>
            <a:off x="654810" y="3283128"/>
            <a:ext cx="5332257" cy="957967"/>
          </a:xfrm>
        </p:spPr>
        <p:txBody>
          <a:bodyPr anchor="b">
            <a:normAutofit/>
          </a:bodyPr>
          <a:lstStyle>
            <a:lvl1pPr algn="l">
              <a:defRPr sz="4500" b="1">
                <a:solidFill>
                  <a:schemeClr val="bg1"/>
                </a:solidFill>
              </a:defRPr>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654810" y="4312525"/>
            <a:ext cx="5332257" cy="813543"/>
          </a:xfrm>
        </p:spPr>
        <p:txBody>
          <a:bodyPr>
            <a:normAutofit/>
          </a:bodyPr>
          <a:lstStyle>
            <a:lvl1pPr marL="0" indent="0" algn="l">
              <a:buNone/>
              <a:defRPr sz="1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a:t>单击此处编辑母版副标题样式</a:t>
            </a:r>
            <a:endParaRPr lang="zh-CN" altLang="en-US" noProof="1"/>
          </a:p>
        </p:txBody>
      </p:sp>
      <p:sp>
        <p:nvSpPr>
          <p:cNvPr id="10"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defRPr sz="1200" smtClean="0"/>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1"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defRPr sz="12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2" name="灯片编号占位符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
            <a:pPr algn="r" eaLnBrk="1" hangingPunct="1"/>
            <a:fld id="{9A0DB2DC-4C9A-4742-B13C-FB6460FD3503}" type="slidenum">
              <a:rPr lang="zh-CN" altLang="en-US" dirty="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628650" y="551544"/>
            <a:ext cx="7886700" cy="5558971"/>
          </a:xfrm>
        </p:spPr>
        <p:txBody>
          <a:bodyPr>
            <a:normAutofit/>
          </a:bodyPr>
          <a:lstStyle>
            <a:lvl1pPr>
              <a:defRPr sz="2400"/>
            </a:lvl1pPr>
            <a:lvl2pPr>
              <a:defRPr sz="2000"/>
            </a:lvl2pPr>
            <a:lvl3pPr>
              <a:defRPr sz="1800"/>
            </a:lvl3pPr>
            <a:lvl4pPr>
              <a:defRPr sz="1800"/>
            </a:lvl4pPr>
            <a:lvl5pPr>
              <a:defRPr sz="1800"/>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2" name="日期占位符 1"/>
          <p:cNvSpPr>
            <a:spLocks noGrp="1"/>
          </p:cNvSpPr>
          <p:nvPr>
            <p:ph type="dt" sz="half" idx="14"/>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5"/>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6"/>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4" name="Freeform 5"/>
          <p:cNvSpPr/>
          <p:nvPr/>
        </p:nvSpPr>
        <p:spPr bwMode="auto">
          <a:xfrm flipH="1">
            <a:off x="4005263" y="0"/>
            <a:ext cx="1976438" cy="2840038"/>
          </a:xfrm>
          <a:custGeom>
            <a:avLst/>
            <a:gdLst/>
            <a:ahLst/>
            <a:cxnLst>
              <a:cxn ang="0">
                <a:pos x="0" y="1673"/>
              </a:cxn>
              <a:cxn ang="0">
                <a:pos x="2802" y="2951"/>
              </a:cxn>
              <a:cxn ang="0">
                <a:pos x="1743" y="0"/>
              </a:cxn>
              <a:cxn ang="0">
                <a:pos x="1390" y="0"/>
              </a:cxn>
              <a:cxn ang="0">
                <a:pos x="0" y="1673"/>
              </a:cxn>
            </a:cxnLst>
            <a:rect l="0" t="0" r="r" b="b"/>
            <a:pathLst>
              <a:path w="2802" h="2951">
                <a:moveTo>
                  <a:pt x="0" y="1673"/>
                </a:moveTo>
                <a:lnTo>
                  <a:pt x="2802" y="2951"/>
                </a:lnTo>
                <a:lnTo>
                  <a:pt x="1743" y="0"/>
                </a:lnTo>
                <a:lnTo>
                  <a:pt x="1390" y="0"/>
                </a:lnTo>
                <a:lnTo>
                  <a:pt x="0" y="1673"/>
                </a:lnTo>
                <a:close/>
              </a:path>
            </a:pathLst>
          </a:custGeom>
          <a:solidFill>
            <a:schemeClr val="accent3"/>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5" name="Freeform 6"/>
          <p:cNvSpPr/>
          <p:nvPr/>
        </p:nvSpPr>
        <p:spPr bwMode="auto">
          <a:xfrm flipH="1">
            <a:off x="4005263" y="1611313"/>
            <a:ext cx="5138738" cy="5246688"/>
          </a:xfrm>
          <a:custGeom>
            <a:avLst/>
            <a:gdLst/>
            <a:ahLst/>
            <a:cxnLst>
              <a:cxn ang="0">
                <a:pos x="4483" y="0"/>
              </a:cxn>
              <a:cxn ang="0">
                <a:pos x="219" y="5125"/>
              </a:cxn>
              <a:cxn ang="0">
                <a:pos x="0" y="5389"/>
              </a:cxn>
              <a:cxn ang="0">
                <a:pos x="0" y="5451"/>
              </a:cxn>
              <a:cxn ang="0">
                <a:pos x="5575" y="5451"/>
              </a:cxn>
              <a:cxn ang="0">
                <a:pos x="5709" y="5125"/>
              </a:cxn>
              <a:cxn ang="0">
                <a:pos x="7285" y="1278"/>
              </a:cxn>
              <a:cxn ang="0">
                <a:pos x="4483" y="0"/>
              </a:cxn>
            </a:cxnLst>
            <a:rect l="0" t="0" r="r" b="b"/>
            <a:pathLst>
              <a:path w="7285" h="5451">
                <a:moveTo>
                  <a:pt x="4483" y="0"/>
                </a:moveTo>
                <a:lnTo>
                  <a:pt x="219" y="5125"/>
                </a:lnTo>
                <a:lnTo>
                  <a:pt x="0" y="5389"/>
                </a:lnTo>
                <a:lnTo>
                  <a:pt x="0" y="5451"/>
                </a:lnTo>
                <a:lnTo>
                  <a:pt x="5575" y="5451"/>
                </a:lnTo>
                <a:lnTo>
                  <a:pt x="5709" y="5125"/>
                </a:lnTo>
                <a:lnTo>
                  <a:pt x="7285" y="1278"/>
                </a:lnTo>
                <a:lnTo>
                  <a:pt x="4483" y="0"/>
                </a:lnTo>
                <a:close/>
              </a:path>
            </a:pathLst>
          </a:custGeom>
          <a:solidFill>
            <a:schemeClr val="accent1"/>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bg1"/>
              </a:solidFill>
              <a:effectLst/>
              <a:uLnTx/>
              <a:uFillTx/>
              <a:latin typeface="+mn-lt"/>
              <a:ea typeface="+mn-ea"/>
              <a:cs typeface="+mn-cs"/>
            </a:endParaRPr>
          </a:p>
        </p:txBody>
      </p:sp>
      <p:sp>
        <p:nvSpPr>
          <p:cNvPr id="8" name="Freeform 7"/>
          <p:cNvSpPr/>
          <p:nvPr/>
        </p:nvSpPr>
        <p:spPr bwMode="auto">
          <a:xfrm flipH="1">
            <a:off x="5000625" y="0"/>
            <a:ext cx="3567113" cy="1611313"/>
          </a:xfrm>
          <a:custGeom>
            <a:avLst/>
            <a:gdLst/>
            <a:ahLst/>
            <a:cxnLst>
              <a:cxn ang="0">
                <a:pos x="3665" y="1673"/>
              </a:cxn>
              <a:cxn ang="0">
                <a:pos x="5055" y="0"/>
              </a:cxn>
              <a:cxn ang="0">
                <a:pos x="0" y="0"/>
              </a:cxn>
              <a:cxn ang="0">
                <a:pos x="3665" y="1673"/>
              </a:cxn>
            </a:cxnLst>
            <a:rect l="0" t="0" r="r" b="b"/>
            <a:pathLst>
              <a:path w="5055" h="1673">
                <a:moveTo>
                  <a:pt x="3665" y="1673"/>
                </a:moveTo>
                <a:lnTo>
                  <a:pt x="5055" y="0"/>
                </a:lnTo>
                <a:lnTo>
                  <a:pt x="0" y="0"/>
                </a:lnTo>
                <a:lnTo>
                  <a:pt x="3665" y="1673"/>
                </a:lnTo>
                <a:close/>
              </a:path>
            </a:pathLst>
          </a:custGeom>
          <a:solidFill>
            <a:schemeClr val="accent1"/>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9" name="Freeform 8"/>
          <p:cNvSpPr/>
          <p:nvPr/>
        </p:nvSpPr>
        <p:spPr bwMode="auto">
          <a:xfrm flipH="1">
            <a:off x="5981700" y="0"/>
            <a:ext cx="3162300" cy="6797675"/>
          </a:xfrm>
          <a:custGeom>
            <a:avLst/>
            <a:gdLst/>
            <a:ahLst/>
            <a:cxnLst>
              <a:cxn ang="0">
                <a:pos x="818" y="0"/>
              </a:cxn>
              <a:cxn ang="0">
                <a:pos x="0" y="0"/>
              </a:cxn>
              <a:cxn ang="0">
                <a:pos x="0" y="6798"/>
              </a:cxn>
              <a:cxn ang="0">
                <a:pos x="0" y="7062"/>
              </a:cxn>
              <a:cxn ang="0">
                <a:pos x="219" y="6798"/>
              </a:cxn>
              <a:cxn ang="0">
                <a:pos x="4483" y="1673"/>
              </a:cxn>
              <a:cxn ang="0">
                <a:pos x="818" y="0"/>
              </a:cxn>
            </a:cxnLst>
            <a:rect l="0" t="0" r="r" b="b"/>
            <a:pathLst>
              <a:path w="4483" h="7062">
                <a:moveTo>
                  <a:pt x="818" y="0"/>
                </a:moveTo>
                <a:lnTo>
                  <a:pt x="0" y="0"/>
                </a:lnTo>
                <a:lnTo>
                  <a:pt x="0" y="6798"/>
                </a:lnTo>
                <a:lnTo>
                  <a:pt x="0" y="7062"/>
                </a:lnTo>
                <a:lnTo>
                  <a:pt x="219" y="6798"/>
                </a:lnTo>
                <a:lnTo>
                  <a:pt x="4483" y="1673"/>
                </a:lnTo>
                <a:lnTo>
                  <a:pt x="818" y="0"/>
                </a:lnTo>
                <a:close/>
              </a:path>
            </a:pathLst>
          </a:custGeom>
          <a:solidFill>
            <a:schemeClr val="accent2"/>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2" name="标题 1"/>
          <p:cNvSpPr>
            <a:spLocks noGrp="1"/>
          </p:cNvSpPr>
          <p:nvPr>
            <p:ph type="ctrTitle"/>
          </p:nvPr>
        </p:nvSpPr>
        <p:spPr>
          <a:xfrm>
            <a:off x="654810" y="3283128"/>
            <a:ext cx="5332257" cy="957967"/>
          </a:xfrm>
        </p:spPr>
        <p:txBody>
          <a:bodyPr anchor="b">
            <a:normAutofit/>
          </a:bodyPr>
          <a:lstStyle>
            <a:lvl1pPr algn="l">
              <a:defRPr sz="4500" b="1">
                <a:solidFill>
                  <a:schemeClr val="bg1"/>
                </a:solidFill>
              </a:defRPr>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654810" y="4312525"/>
            <a:ext cx="5332257" cy="813543"/>
          </a:xfrm>
        </p:spPr>
        <p:txBody>
          <a:bodyPr>
            <a:normAutofit/>
          </a:bodyPr>
          <a:lstStyle>
            <a:lvl1pPr marL="0" indent="0" algn="l">
              <a:buNone/>
              <a:defRPr sz="1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a:t>单击此处编辑母版副标题样式</a:t>
            </a:r>
            <a:endParaRPr lang="zh-CN" altLang="en-US" noProof="1"/>
          </a:p>
        </p:txBody>
      </p:sp>
      <p:sp>
        <p:nvSpPr>
          <p:cNvPr id="10"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defRPr sz="1200" smtClean="0"/>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1"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defRPr sz="12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2" name="灯片编号占位符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
            <a:pPr algn="r" eaLnBrk="1" hangingPunct="1"/>
            <a:fld id="{9A0DB2DC-4C9A-4742-B13C-FB6460FD3503}" type="slidenum">
              <a:rPr lang="zh-CN" altLang="en-US" dirty="0"/>
            </a:fld>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normAutofit/>
          </a:bodyPr>
          <a:lstStyle>
            <a:lvl1pPr>
              <a:defRPr sz="2400"/>
            </a:lvl1pPr>
            <a:lvl2pPr>
              <a:defRPr sz="2000"/>
            </a:lvl2pPr>
            <a:lvl3pPr>
              <a:defRPr sz="1800"/>
            </a:lvl3pPr>
            <a:lvl4pPr>
              <a:defRPr sz="1800"/>
            </a:lvl4pPr>
            <a:lvl5pPr>
              <a:defRPr sz="1800"/>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4" name="Freeform 5"/>
          <p:cNvSpPr/>
          <p:nvPr/>
        </p:nvSpPr>
        <p:spPr bwMode="auto">
          <a:xfrm flipH="1">
            <a:off x="4005263" y="0"/>
            <a:ext cx="1976438" cy="2840038"/>
          </a:xfrm>
          <a:custGeom>
            <a:avLst/>
            <a:gdLst/>
            <a:ahLst/>
            <a:cxnLst>
              <a:cxn ang="0">
                <a:pos x="0" y="1673"/>
              </a:cxn>
              <a:cxn ang="0">
                <a:pos x="2802" y="2951"/>
              </a:cxn>
              <a:cxn ang="0">
                <a:pos x="1743" y="0"/>
              </a:cxn>
              <a:cxn ang="0">
                <a:pos x="1390" y="0"/>
              </a:cxn>
              <a:cxn ang="0">
                <a:pos x="0" y="1673"/>
              </a:cxn>
            </a:cxnLst>
            <a:rect l="0" t="0" r="r" b="b"/>
            <a:pathLst>
              <a:path w="2802" h="2951">
                <a:moveTo>
                  <a:pt x="0" y="1673"/>
                </a:moveTo>
                <a:lnTo>
                  <a:pt x="2802" y="2951"/>
                </a:lnTo>
                <a:lnTo>
                  <a:pt x="1743" y="0"/>
                </a:lnTo>
                <a:lnTo>
                  <a:pt x="1390" y="0"/>
                </a:lnTo>
                <a:lnTo>
                  <a:pt x="0" y="1673"/>
                </a:lnTo>
                <a:close/>
              </a:path>
            </a:pathLst>
          </a:custGeom>
          <a:solidFill>
            <a:schemeClr val="accent3"/>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5" name="Freeform 6"/>
          <p:cNvSpPr/>
          <p:nvPr/>
        </p:nvSpPr>
        <p:spPr bwMode="auto">
          <a:xfrm flipH="1">
            <a:off x="4005263" y="1611313"/>
            <a:ext cx="5138738" cy="5246688"/>
          </a:xfrm>
          <a:custGeom>
            <a:avLst/>
            <a:gdLst/>
            <a:ahLst/>
            <a:cxnLst>
              <a:cxn ang="0">
                <a:pos x="4483" y="0"/>
              </a:cxn>
              <a:cxn ang="0">
                <a:pos x="219" y="5125"/>
              </a:cxn>
              <a:cxn ang="0">
                <a:pos x="0" y="5389"/>
              </a:cxn>
              <a:cxn ang="0">
                <a:pos x="0" y="5451"/>
              </a:cxn>
              <a:cxn ang="0">
                <a:pos x="5575" y="5451"/>
              </a:cxn>
              <a:cxn ang="0">
                <a:pos x="5709" y="5125"/>
              </a:cxn>
              <a:cxn ang="0">
                <a:pos x="7285" y="1278"/>
              </a:cxn>
              <a:cxn ang="0">
                <a:pos x="4483" y="0"/>
              </a:cxn>
            </a:cxnLst>
            <a:rect l="0" t="0" r="r" b="b"/>
            <a:pathLst>
              <a:path w="7285" h="5451">
                <a:moveTo>
                  <a:pt x="4483" y="0"/>
                </a:moveTo>
                <a:lnTo>
                  <a:pt x="219" y="5125"/>
                </a:lnTo>
                <a:lnTo>
                  <a:pt x="0" y="5389"/>
                </a:lnTo>
                <a:lnTo>
                  <a:pt x="0" y="5451"/>
                </a:lnTo>
                <a:lnTo>
                  <a:pt x="5575" y="5451"/>
                </a:lnTo>
                <a:lnTo>
                  <a:pt x="5709" y="5125"/>
                </a:lnTo>
                <a:lnTo>
                  <a:pt x="7285" y="1278"/>
                </a:lnTo>
                <a:lnTo>
                  <a:pt x="4483" y="0"/>
                </a:lnTo>
                <a:close/>
              </a:path>
            </a:pathLst>
          </a:custGeom>
          <a:solidFill>
            <a:schemeClr val="accent1"/>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bg1"/>
              </a:solidFill>
              <a:effectLst/>
              <a:uLnTx/>
              <a:uFillTx/>
              <a:latin typeface="+mn-lt"/>
              <a:ea typeface="+mn-ea"/>
              <a:cs typeface="+mn-cs"/>
            </a:endParaRPr>
          </a:p>
        </p:txBody>
      </p:sp>
      <p:sp>
        <p:nvSpPr>
          <p:cNvPr id="8" name="Freeform 7"/>
          <p:cNvSpPr/>
          <p:nvPr/>
        </p:nvSpPr>
        <p:spPr bwMode="auto">
          <a:xfrm flipH="1">
            <a:off x="5000625" y="0"/>
            <a:ext cx="3567113" cy="1611313"/>
          </a:xfrm>
          <a:custGeom>
            <a:avLst/>
            <a:gdLst/>
            <a:ahLst/>
            <a:cxnLst>
              <a:cxn ang="0">
                <a:pos x="3665" y="1673"/>
              </a:cxn>
              <a:cxn ang="0">
                <a:pos x="5055" y="0"/>
              </a:cxn>
              <a:cxn ang="0">
                <a:pos x="0" y="0"/>
              </a:cxn>
              <a:cxn ang="0">
                <a:pos x="3665" y="1673"/>
              </a:cxn>
            </a:cxnLst>
            <a:rect l="0" t="0" r="r" b="b"/>
            <a:pathLst>
              <a:path w="5055" h="1673">
                <a:moveTo>
                  <a:pt x="3665" y="1673"/>
                </a:moveTo>
                <a:lnTo>
                  <a:pt x="5055" y="0"/>
                </a:lnTo>
                <a:lnTo>
                  <a:pt x="0" y="0"/>
                </a:lnTo>
                <a:lnTo>
                  <a:pt x="3665" y="1673"/>
                </a:lnTo>
                <a:close/>
              </a:path>
            </a:pathLst>
          </a:custGeom>
          <a:solidFill>
            <a:schemeClr val="accent1"/>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9" name="Freeform 8"/>
          <p:cNvSpPr/>
          <p:nvPr/>
        </p:nvSpPr>
        <p:spPr bwMode="auto">
          <a:xfrm flipH="1">
            <a:off x="5981700" y="0"/>
            <a:ext cx="3162300" cy="6797675"/>
          </a:xfrm>
          <a:custGeom>
            <a:avLst/>
            <a:gdLst/>
            <a:ahLst/>
            <a:cxnLst>
              <a:cxn ang="0">
                <a:pos x="818" y="0"/>
              </a:cxn>
              <a:cxn ang="0">
                <a:pos x="0" y="0"/>
              </a:cxn>
              <a:cxn ang="0">
                <a:pos x="0" y="6798"/>
              </a:cxn>
              <a:cxn ang="0">
                <a:pos x="0" y="7062"/>
              </a:cxn>
              <a:cxn ang="0">
                <a:pos x="219" y="6798"/>
              </a:cxn>
              <a:cxn ang="0">
                <a:pos x="4483" y="1673"/>
              </a:cxn>
              <a:cxn ang="0">
                <a:pos x="818" y="0"/>
              </a:cxn>
            </a:cxnLst>
            <a:rect l="0" t="0" r="r" b="b"/>
            <a:pathLst>
              <a:path w="4483" h="7062">
                <a:moveTo>
                  <a:pt x="818" y="0"/>
                </a:moveTo>
                <a:lnTo>
                  <a:pt x="0" y="0"/>
                </a:lnTo>
                <a:lnTo>
                  <a:pt x="0" y="6798"/>
                </a:lnTo>
                <a:lnTo>
                  <a:pt x="0" y="7062"/>
                </a:lnTo>
                <a:lnTo>
                  <a:pt x="219" y="6798"/>
                </a:lnTo>
                <a:lnTo>
                  <a:pt x="4483" y="1673"/>
                </a:lnTo>
                <a:lnTo>
                  <a:pt x="818" y="0"/>
                </a:lnTo>
                <a:close/>
              </a:path>
            </a:pathLst>
          </a:custGeom>
          <a:solidFill>
            <a:schemeClr val="accent2"/>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2" name="标题 1"/>
          <p:cNvSpPr>
            <a:spLocks noGrp="1"/>
          </p:cNvSpPr>
          <p:nvPr>
            <p:ph type="title"/>
          </p:nvPr>
        </p:nvSpPr>
        <p:spPr>
          <a:xfrm>
            <a:off x="542925" y="1709739"/>
            <a:ext cx="6848475" cy="1719261"/>
          </a:xfrm>
        </p:spPr>
        <p:txBody>
          <a:bodyPr anchor="b">
            <a:normAutofit/>
          </a:bodyPr>
          <a:lstStyle>
            <a:lvl1pPr>
              <a:defRPr sz="5000" b="1">
                <a:solidFill>
                  <a:schemeClr val="bg1"/>
                </a:solidFill>
              </a:defRPr>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542925" y="3568698"/>
            <a:ext cx="6848475" cy="1549401"/>
          </a:xfrm>
        </p:spPr>
        <p:txBody>
          <a:bodyPr>
            <a:normAutofit/>
          </a:bodyPr>
          <a:lstStyle>
            <a:lvl1pPr marL="0" indent="0">
              <a:buNone/>
              <a:defRPr sz="14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a:t>单击此处编辑母版文本样式</a:t>
            </a:r>
            <a:endParaRPr lang="zh-CN" altLang="en-US" noProof="1"/>
          </a:p>
        </p:txBody>
      </p:sp>
      <p:sp>
        <p:nvSpPr>
          <p:cNvPr id="10"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defRPr sz="1200" smtClean="0"/>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1"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defRPr sz="12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2" name="灯片编号占位符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
            <a:pPr algn="r" eaLnBrk="1" hangingPunct="1"/>
            <a:fld id="{9A0DB2DC-4C9A-4742-B13C-FB6460FD3503}" type="slidenum">
              <a:rPr lang="zh-CN" altLang="en-US" dirty="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628650" y="1825625"/>
            <a:ext cx="3886200" cy="4351338"/>
          </a:xfrm>
        </p:spPr>
        <p:txBody>
          <a:bodyPr>
            <a:normAutofit/>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4629150" y="1825625"/>
            <a:ext cx="3886200" cy="4351338"/>
          </a:xfrm>
        </p:spPr>
        <p:txBody>
          <a:bodyPr>
            <a:normAutofit/>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normAutofit/>
          </a:body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629842" y="1744961"/>
            <a:ext cx="3868340" cy="823912"/>
          </a:xfrm>
        </p:spPr>
        <p:txBody>
          <a:bodyPr anchor="b">
            <a:normAutofit/>
          </a:bodyPr>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629842" y="2615609"/>
            <a:ext cx="3868340" cy="3574054"/>
          </a:xfrm>
        </p:spPr>
        <p:txBody>
          <a:bodyPr>
            <a:normAutofit/>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4629150" y="1744961"/>
            <a:ext cx="3887391" cy="823912"/>
          </a:xfrm>
        </p:spPr>
        <p:txBody>
          <a:bodyPr anchor="b">
            <a:normAutofit/>
          </a:bodyPr>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4629150" y="2615609"/>
            <a:ext cx="3887391" cy="3574054"/>
          </a:xfrm>
        </p:spPr>
        <p:txBody>
          <a:bodyPr>
            <a:normAutofit/>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3" name="Freeform 5"/>
          <p:cNvSpPr/>
          <p:nvPr/>
        </p:nvSpPr>
        <p:spPr bwMode="auto">
          <a:xfrm flipH="1">
            <a:off x="4005263" y="0"/>
            <a:ext cx="1976438" cy="2840038"/>
          </a:xfrm>
          <a:custGeom>
            <a:avLst/>
            <a:gdLst/>
            <a:ahLst/>
            <a:cxnLst>
              <a:cxn ang="0">
                <a:pos x="0" y="1673"/>
              </a:cxn>
              <a:cxn ang="0">
                <a:pos x="2802" y="2951"/>
              </a:cxn>
              <a:cxn ang="0">
                <a:pos x="1743" y="0"/>
              </a:cxn>
              <a:cxn ang="0">
                <a:pos x="1390" y="0"/>
              </a:cxn>
              <a:cxn ang="0">
                <a:pos x="0" y="1673"/>
              </a:cxn>
            </a:cxnLst>
            <a:rect l="0" t="0" r="r" b="b"/>
            <a:pathLst>
              <a:path w="2802" h="2951">
                <a:moveTo>
                  <a:pt x="0" y="1673"/>
                </a:moveTo>
                <a:lnTo>
                  <a:pt x="2802" y="2951"/>
                </a:lnTo>
                <a:lnTo>
                  <a:pt x="1743" y="0"/>
                </a:lnTo>
                <a:lnTo>
                  <a:pt x="1390" y="0"/>
                </a:lnTo>
                <a:lnTo>
                  <a:pt x="0" y="1673"/>
                </a:lnTo>
                <a:close/>
              </a:path>
            </a:pathLst>
          </a:custGeom>
          <a:solidFill>
            <a:schemeClr val="accent3"/>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4" name="Freeform 6"/>
          <p:cNvSpPr/>
          <p:nvPr/>
        </p:nvSpPr>
        <p:spPr bwMode="auto">
          <a:xfrm flipH="1">
            <a:off x="4005263" y="1611313"/>
            <a:ext cx="5138738" cy="5246688"/>
          </a:xfrm>
          <a:custGeom>
            <a:avLst/>
            <a:gdLst/>
            <a:ahLst/>
            <a:cxnLst>
              <a:cxn ang="0">
                <a:pos x="4483" y="0"/>
              </a:cxn>
              <a:cxn ang="0">
                <a:pos x="219" y="5125"/>
              </a:cxn>
              <a:cxn ang="0">
                <a:pos x="0" y="5389"/>
              </a:cxn>
              <a:cxn ang="0">
                <a:pos x="0" y="5451"/>
              </a:cxn>
              <a:cxn ang="0">
                <a:pos x="5575" y="5451"/>
              </a:cxn>
              <a:cxn ang="0">
                <a:pos x="5709" y="5125"/>
              </a:cxn>
              <a:cxn ang="0">
                <a:pos x="7285" y="1278"/>
              </a:cxn>
              <a:cxn ang="0">
                <a:pos x="4483" y="0"/>
              </a:cxn>
            </a:cxnLst>
            <a:rect l="0" t="0" r="r" b="b"/>
            <a:pathLst>
              <a:path w="7285" h="5451">
                <a:moveTo>
                  <a:pt x="4483" y="0"/>
                </a:moveTo>
                <a:lnTo>
                  <a:pt x="219" y="5125"/>
                </a:lnTo>
                <a:lnTo>
                  <a:pt x="0" y="5389"/>
                </a:lnTo>
                <a:lnTo>
                  <a:pt x="0" y="5451"/>
                </a:lnTo>
                <a:lnTo>
                  <a:pt x="5575" y="5451"/>
                </a:lnTo>
                <a:lnTo>
                  <a:pt x="5709" y="5125"/>
                </a:lnTo>
                <a:lnTo>
                  <a:pt x="7285" y="1278"/>
                </a:lnTo>
                <a:lnTo>
                  <a:pt x="4483" y="0"/>
                </a:lnTo>
                <a:close/>
              </a:path>
            </a:pathLst>
          </a:custGeom>
          <a:solidFill>
            <a:schemeClr val="accent1"/>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bg1"/>
              </a:solidFill>
              <a:effectLst/>
              <a:uLnTx/>
              <a:uFillTx/>
              <a:latin typeface="+mn-lt"/>
              <a:ea typeface="+mn-ea"/>
              <a:cs typeface="+mn-cs"/>
            </a:endParaRPr>
          </a:p>
        </p:txBody>
      </p:sp>
      <p:sp>
        <p:nvSpPr>
          <p:cNvPr id="8" name="Freeform 7"/>
          <p:cNvSpPr/>
          <p:nvPr/>
        </p:nvSpPr>
        <p:spPr bwMode="auto">
          <a:xfrm flipH="1">
            <a:off x="5000625" y="0"/>
            <a:ext cx="3567113" cy="1611313"/>
          </a:xfrm>
          <a:custGeom>
            <a:avLst/>
            <a:gdLst/>
            <a:ahLst/>
            <a:cxnLst>
              <a:cxn ang="0">
                <a:pos x="3665" y="1673"/>
              </a:cxn>
              <a:cxn ang="0">
                <a:pos x="5055" y="0"/>
              </a:cxn>
              <a:cxn ang="0">
                <a:pos x="0" y="0"/>
              </a:cxn>
              <a:cxn ang="0">
                <a:pos x="3665" y="1673"/>
              </a:cxn>
            </a:cxnLst>
            <a:rect l="0" t="0" r="r" b="b"/>
            <a:pathLst>
              <a:path w="5055" h="1673">
                <a:moveTo>
                  <a:pt x="3665" y="1673"/>
                </a:moveTo>
                <a:lnTo>
                  <a:pt x="5055" y="0"/>
                </a:lnTo>
                <a:lnTo>
                  <a:pt x="0" y="0"/>
                </a:lnTo>
                <a:lnTo>
                  <a:pt x="3665" y="1673"/>
                </a:lnTo>
                <a:close/>
              </a:path>
            </a:pathLst>
          </a:custGeom>
          <a:solidFill>
            <a:schemeClr val="accent1"/>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9" name="Freeform 8"/>
          <p:cNvSpPr/>
          <p:nvPr/>
        </p:nvSpPr>
        <p:spPr bwMode="auto">
          <a:xfrm flipH="1">
            <a:off x="5981700" y="0"/>
            <a:ext cx="3162300" cy="6797675"/>
          </a:xfrm>
          <a:custGeom>
            <a:avLst/>
            <a:gdLst/>
            <a:ahLst/>
            <a:cxnLst>
              <a:cxn ang="0">
                <a:pos x="818" y="0"/>
              </a:cxn>
              <a:cxn ang="0">
                <a:pos x="0" y="0"/>
              </a:cxn>
              <a:cxn ang="0">
                <a:pos x="0" y="6798"/>
              </a:cxn>
              <a:cxn ang="0">
                <a:pos x="0" y="7062"/>
              </a:cxn>
              <a:cxn ang="0">
                <a:pos x="219" y="6798"/>
              </a:cxn>
              <a:cxn ang="0">
                <a:pos x="4483" y="1673"/>
              </a:cxn>
              <a:cxn ang="0">
                <a:pos x="818" y="0"/>
              </a:cxn>
            </a:cxnLst>
            <a:rect l="0" t="0" r="r" b="b"/>
            <a:pathLst>
              <a:path w="4483" h="7062">
                <a:moveTo>
                  <a:pt x="818" y="0"/>
                </a:moveTo>
                <a:lnTo>
                  <a:pt x="0" y="0"/>
                </a:lnTo>
                <a:lnTo>
                  <a:pt x="0" y="6798"/>
                </a:lnTo>
                <a:lnTo>
                  <a:pt x="0" y="7062"/>
                </a:lnTo>
                <a:lnTo>
                  <a:pt x="219" y="6798"/>
                </a:lnTo>
                <a:lnTo>
                  <a:pt x="4483" y="1673"/>
                </a:lnTo>
                <a:lnTo>
                  <a:pt x="818" y="0"/>
                </a:lnTo>
                <a:close/>
              </a:path>
            </a:pathLst>
          </a:custGeom>
          <a:solidFill>
            <a:schemeClr val="accent2"/>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2" name="标题 1"/>
          <p:cNvSpPr>
            <a:spLocks noGrp="1"/>
          </p:cNvSpPr>
          <p:nvPr>
            <p:ph type="title"/>
          </p:nvPr>
        </p:nvSpPr>
        <p:spPr>
          <a:xfrm>
            <a:off x="571500" y="2158998"/>
            <a:ext cx="4286250" cy="1382451"/>
          </a:xfrm>
        </p:spPr>
        <p:txBody>
          <a:bodyPr anchor="b">
            <a:noAutofit/>
          </a:bodyPr>
          <a:lstStyle>
            <a:lvl1pPr>
              <a:defRPr sz="6000" b="1">
                <a:solidFill>
                  <a:schemeClr val="bg1"/>
                </a:solidFill>
              </a:defRPr>
            </a:lvl1pPr>
          </a:lstStyle>
          <a:p>
            <a:r>
              <a:rPr lang="zh-CN" altLang="en-US" noProof="1"/>
              <a:t>单击此处编辑母版标题样式</a:t>
            </a:r>
            <a:endParaRPr lang="zh-CN" altLang="en-US" noProof="1"/>
          </a:p>
        </p:txBody>
      </p:sp>
      <p:sp>
        <p:nvSpPr>
          <p:cNvPr id="13" name="文本占位符 12"/>
          <p:cNvSpPr>
            <a:spLocks noGrp="1"/>
          </p:cNvSpPr>
          <p:nvPr>
            <p:ph type="body" sz="quarter" idx="13"/>
          </p:nvPr>
        </p:nvSpPr>
        <p:spPr>
          <a:xfrm>
            <a:off x="571500" y="3733800"/>
            <a:ext cx="4286250" cy="1185863"/>
          </a:xfrm>
        </p:spPr>
        <p:txBody>
          <a:bodyPr/>
          <a:lstStyle>
            <a:lvl1pPr marL="0" indent="0">
              <a:buNone/>
              <a:defRPr>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zh-CN" altLang="en-US" noProof="1"/>
              <a:t>单击此处编辑母版文本样式</a:t>
            </a:r>
            <a:endParaRPr lang="zh-CN" altLang="en-US" noProof="1"/>
          </a:p>
        </p:txBody>
      </p:sp>
      <p:sp>
        <p:nvSpPr>
          <p:cNvPr id="10" name="日期占位符 2"/>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defRPr sz="1200" smtClean="0"/>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1" name="页脚占位符 3"/>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defRPr sz="12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2" name="灯片编号占位符 4"/>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
            <a:pPr algn="r" eaLnBrk="1" hangingPunct="1"/>
            <a:fld id="{9A0DB2DC-4C9A-4742-B13C-FB6460FD3503}" type="slidenum">
              <a:rPr lang="zh-CN" altLang="en-US" dirty="0"/>
            </a:fld>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711200"/>
            <a:ext cx="3196800" cy="1600200"/>
          </a:xfrm>
        </p:spPr>
        <p:txBody>
          <a:bodyPr anchor="t">
            <a:normAutofit/>
          </a:bodyPr>
          <a:lstStyle>
            <a:lvl1pPr>
              <a:defRPr sz="3200"/>
            </a:lvl1pPr>
          </a:lstStyle>
          <a:p>
            <a:r>
              <a:rPr lang="zh-CN" altLang="en-US" noProof="1"/>
              <a:t>单击此处编辑母版标题样式</a:t>
            </a:r>
            <a:endParaRPr lang="zh-CN" altLang="en-US" noProof="1"/>
          </a:p>
        </p:txBody>
      </p:sp>
      <p:sp>
        <p:nvSpPr>
          <p:cNvPr id="3" name="图片占位符 2"/>
          <p:cNvSpPr>
            <a:spLocks noGrp="1" noChangeAspect="1"/>
          </p:cNvSpPr>
          <p:nvPr>
            <p:ph type="pic" idx="1"/>
          </p:nvPr>
        </p:nvSpPr>
        <p:spPr>
          <a:xfrm>
            <a:off x="4014391" y="733425"/>
            <a:ext cx="4627800" cy="540360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685800" rtl="0" eaLnBrk="1" fontAlgn="base" latinLnBrk="0" hangingPunct="1">
              <a:lnSpc>
                <a:spcPct val="90000"/>
              </a:lnSpc>
              <a:spcBef>
                <a:spcPts val="750"/>
              </a:spcBef>
              <a:spcAft>
                <a:spcPct val="0"/>
              </a:spcAft>
              <a:buClrTx/>
              <a:buSzTx/>
              <a:buFont typeface="Arial" panose="020B0604020202020204" pitchFamily="34" charset="0"/>
              <a:buNone/>
              <a:defRPr/>
            </a:pPr>
            <a:r>
              <a:rPr kumimoji="0" lang="zh-CN" altLang="en-US" sz="2400" b="0" i="0" u="none" strike="noStrike" kern="1200" cap="none" spc="0" normalizeH="0" baseline="0" noProof="1">
                <a:ln>
                  <a:noFill/>
                </a:ln>
                <a:solidFill>
                  <a:schemeClr val="tx1"/>
                </a:solidFill>
                <a:effectLst/>
                <a:uLnTx/>
                <a:uFillTx/>
                <a:latin typeface="+mn-lt"/>
                <a:ea typeface="微软雅黑" panose="020B0503020204020204" pitchFamily="34" charset="-122"/>
                <a:cs typeface="+mn-cs"/>
              </a:rPr>
              <a:t>单击图标添加图片</a:t>
            </a:r>
            <a:endParaRPr kumimoji="0" lang="zh-CN" altLang="en-US" sz="2400" b="0" i="0" u="none" strike="noStrike" kern="1200" cap="none" spc="0" normalizeH="0" baseline="0" noProof="1">
              <a:ln>
                <a:noFill/>
              </a:ln>
              <a:solidFill>
                <a:schemeClr val="tx1"/>
              </a:solidFill>
              <a:effectLst/>
              <a:uLnTx/>
              <a:uFillTx/>
              <a:latin typeface="+mn-lt"/>
              <a:ea typeface="微软雅黑" panose="020B0503020204020204" pitchFamily="34" charset="-122"/>
              <a:cs typeface="+mn-cs"/>
            </a:endParaRPr>
          </a:p>
        </p:txBody>
      </p:sp>
      <p:sp>
        <p:nvSpPr>
          <p:cNvPr id="4" name="文本占位符 3"/>
          <p:cNvSpPr>
            <a:spLocks noGrp="1"/>
          </p:cNvSpPr>
          <p:nvPr>
            <p:ph type="body" sz="half" idx="2"/>
          </p:nvPr>
        </p:nvSpPr>
        <p:spPr>
          <a:xfrm>
            <a:off x="629841" y="2311400"/>
            <a:ext cx="3196800" cy="3811588"/>
          </a:xfrm>
        </p:spPr>
        <p:txBody>
          <a:bodyPr>
            <a:normAutofit/>
          </a:bodyPr>
          <a:lstStyle>
            <a:lvl1pPr marL="0" indent="0">
              <a:buNone/>
              <a:defRPr sz="2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368363" y="365125"/>
            <a:ext cx="1146987" cy="5811838"/>
          </a:xfrm>
        </p:spPr>
        <p:txBody>
          <a:bodyPr vert="eaVert">
            <a:normAutofit/>
          </a:bodyPr>
          <a:lstStyle>
            <a:lvl1pPr>
              <a:defRPr sz="2700"/>
            </a:lvl1p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628650" y="365125"/>
            <a:ext cx="6659969" cy="5811838"/>
          </a:xfrm>
        </p:spPr>
        <p:txBody>
          <a:bodyPr vert="eaVert">
            <a:normAutofit/>
          </a:bodyPr>
          <a:lstStyle>
            <a:lvl1pPr>
              <a:defRPr sz="2400"/>
            </a:lvl1pPr>
            <a:lvl2pPr>
              <a:defRPr sz="2000"/>
            </a:lvl2pPr>
            <a:lvl3pPr>
              <a:defRPr sz="1800"/>
            </a:lvl3pPr>
            <a:lvl4pPr>
              <a:defRPr sz="1800"/>
            </a:lvl4pPr>
            <a:lvl5pPr>
              <a:defRPr sz="1800"/>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normAutofit/>
          </a:bodyPr>
          <a:lstStyle>
            <a:lvl1pPr>
              <a:defRPr sz="2400"/>
            </a:lvl1pPr>
            <a:lvl2pPr>
              <a:defRPr sz="2000"/>
            </a:lvl2pPr>
            <a:lvl3pPr>
              <a:defRPr sz="1800"/>
            </a:lvl3pPr>
            <a:lvl4pPr>
              <a:defRPr sz="1800"/>
            </a:lvl4pPr>
            <a:lvl5pPr>
              <a:defRPr sz="1800"/>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628650" y="551544"/>
            <a:ext cx="7886700" cy="5558971"/>
          </a:xfrm>
        </p:spPr>
        <p:txBody>
          <a:bodyPr>
            <a:normAutofit/>
          </a:bodyPr>
          <a:lstStyle>
            <a:lvl1pPr>
              <a:defRPr sz="2400"/>
            </a:lvl1pPr>
            <a:lvl2pPr>
              <a:defRPr sz="2000"/>
            </a:lvl2pPr>
            <a:lvl3pPr>
              <a:defRPr sz="1800"/>
            </a:lvl3pPr>
            <a:lvl4pPr>
              <a:defRPr sz="1800"/>
            </a:lvl4pPr>
            <a:lvl5pPr>
              <a:defRPr sz="1800"/>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2" name="日期占位符 1"/>
          <p:cNvSpPr>
            <a:spLocks noGrp="1"/>
          </p:cNvSpPr>
          <p:nvPr>
            <p:ph type="dt" sz="half" idx="14"/>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5"/>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6"/>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4" name="Freeform 5"/>
          <p:cNvSpPr/>
          <p:nvPr/>
        </p:nvSpPr>
        <p:spPr bwMode="auto">
          <a:xfrm flipH="1">
            <a:off x="4005263" y="0"/>
            <a:ext cx="1976438" cy="2840038"/>
          </a:xfrm>
          <a:custGeom>
            <a:avLst/>
            <a:gdLst/>
            <a:ahLst/>
            <a:cxnLst>
              <a:cxn ang="0">
                <a:pos x="0" y="1673"/>
              </a:cxn>
              <a:cxn ang="0">
                <a:pos x="2802" y="2951"/>
              </a:cxn>
              <a:cxn ang="0">
                <a:pos x="1743" y="0"/>
              </a:cxn>
              <a:cxn ang="0">
                <a:pos x="1390" y="0"/>
              </a:cxn>
              <a:cxn ang="0">
                <a:pos x="0" y="1673"/>
              </a:cxn>
            </a:cxnLst>
            <a:rect l="0" t="0" r="r" b="b"/>
            <a:pathLst>
              <a:path w="2802" h="2951">
                <a:moveTo>
                  <a:pt x="0" y="1673"/>
                </a:moveTo>
                <a:lnTo>
                  <a:pt x="2802" y="2951"/>
                </a:lnTo>
                <a:lnTo>
                  <a:pt x="1743" y="0"/>
                </a:lnTo>
                <a:lnTo>
                  <a:pt x="1390" y="0"/>
                </a:lnTo>
                <a:lnTo>
                  <a:pt x="0" y="1673"/>
                </a:lnTo>
                <a:close/>
              </a:path>
            </a:pathLst>
          </a:custGeom>
          <a:solidFill>
            <a:schemeClr val="accent3"/>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5" name="Freeform 6"/>
          <p:cNvSpPr/>
          <p:nvPr/>
        </p:nvSpPr>
        <p:spPr bwMode="auto">
          <a:xfrm flipH="1">
            <a:off x="4005263" y="1611313"/>
            <a:ext cx="5138738" cy="5246688"/>
          </a:xfrm>
          <a:custGeom>
            <a:avLst/>
            <a:gdLst/>
            <a:ahLst/>
            <a:cxnLst>
              <a:cxn ang="0">
                <a:pos x="4483" y="0"/>
              </a:cxn>
              <a:cxn ang="0">
                <a:pos x="219" y="5125"/>
              </a:cxn>
              <a:cxn ang="0">
                <a:pos x="0" y="5389"/>
              </a:cxn>
              <a:cxn ang="0">
                <a:pos x="0" y="5451"/>
              </a:cxn>
              <a:cxn ang="0">
                <a:pos x="5575" y="5451"/>
              </a:cxn>
              <a:cxn ang="0">
                <a:pos x="5709" y="5125"/>
              </a:cxn>
              <a:cxn ang="0">
                <a:pos x="7285" y="1278"/>
              </a:cxn>
              <a:cxn ang="0">
                <a:pos x="4483" y="0"/>
              </a:cxn>
            </a:cxnLst>
            <a:rect l="0" t="0" r="r" b="b"/>
            <a:pathLst>
              <a:path w="7285" h="5451">
                <a:moveTo>
                  <a:pt x="4483" y="0"/>
                </a:moveTo>
                <a:lnTo>
                  <a:pt x="219" y="5125"/>
                </a:lnTo>
                <a:lnTo>
                  <a:pt x="0" y="5389"/>
                </a:lnTo>
                <a:lnTo>
                  <a:pt x="0" y="5451"/>
                </a:lnTo>
                <a:lnTo>
                  <a:pt x="5575" y="5451"/>
                </a:lnTo>
                <a:lnTo>
                  <a:pt x="5709" y="5125"/>
                </a:lnTo>
                <a:lnTo>
                  <a:pt x="7285" y="1278"/>
                </a:lnTo>
                <a:lnTo>
                  <a:pt x="4483" y="0"/>
                </a:lnTo>
                <a:close/>
              </a:path>
            </a:pathLst>
          </a:custGeom>
          <a:solidFill>
            <a:schemeClr val="accent1"/>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bg1"/>
              </a:solidFill>
              <a:effectLst/>
              <a:uLnTx/>
              <a:uFillTx/>
              <a:latin typeface="+mn-lt"/>
              <a:ea typeface="+mn-ea"/>
              <a:cs typeface="+mn-cs"/>
            </a:endParaRPr>
          </a:p>
        </p:txBody>
      </p:sp>
      <p:sp>
        <p:nvSpPr>
          <p:cNvPr id="8" name="Freeform 7"/>
          <p:cNvSpPr/>
          <p:nvPr/>
        </p:nvSpPr>
        <p:spPr bwMode="auto">
          <a:xfrm flipH="1">
            <a:off x="5000625" y="0"/>
            <a:ext cx="3567113" cy="1611313"/>
          </a:xfrm>
          <a:custGeom>
            <a:avLst/>
            <a:gdLst/>
            <a:ahLst/>
            <a:cxnLst>
              <a:cxn ang="0">
                <a:pos x="3665" y="1673"/>
              </a:cxn>
              <a:cxn ang="0">
                <a:pos x="5055" y="0"/>
              </a:cxn>
              <a:cxn ang="0">
                <a:pos x="0" y="0"/>
              </a:cxn>
              <a:cxn ang="0">
                <a:pos x="3665" y="1673"/>
              </a:cxn>
            </a:cxnLst>
            <a:rect l="0" t="0" r="r" b="b"/>
            <a:pathLst>
              <a:path w="5055" h="1673">
                <a:moveTo>
                  <a:pt x="3665" y="1673"/>
                </a:moveTo>
                <a:lnTo>
                  <a:pt x="5055" y="0"/>
                </a:lnTo>
                <a:lnTo>
                  <a:pt x="0" y="0"/>
                </a:lnTo>
                <a:lnTo>
                  <a:pt x="3665" y="1673"/>
                </a:lnTo>
                <a:close/>
              </a:path>
            </a:pathLst>
          </a:custGeom>
          <a:solidFill>
            <a:schemeClr val="accent1"/>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9" name="Freeform 8"/>
          <p:cNvSpPr/>
          <p:nvPr/>
        </p:nvSpPr>
        <p:spPr bwMode="auto">
          <a:xfrm flipH="1">
            <a:off x="5981700" y="0"/>
            <a:ext cx="3162300" cy="6797675"/>
          </a:xfrm>
          <a:custGeom>
            <a:avLst/>
            <a:gdLst/>
            <a:ahLst/>
            <a:cxnLst>
              <a:cxn ang="0">
                <a:pos x="818" y="0"/>
              </a:cxn>
              <a:cxn ang="0">
                <a:pos x="0" y="0"/>
              </a:cxn>
              <a:cxn ang="0">
                <a:pos x="0" y="6798"/>
              </a:cxn>
              <a:cxn ang="0">
                <a:pos x="0" y="7062"/>
              </a:cxn>
              <a:cxn ang="0">
                <a:pos x="219" y="6798"/>
              </a:cxn>
              <a:cxn ang="0">
                <a:pos x="4483" y="1673"/>
              </a:cxn>
              <a:cxn ang="0">
                <a:pos x="818" y="0"/>
              </a:cxn>
            </a:cxnLst>
            <a:rect l="0" t="0" r="r" b="b"/>
            <a:pathLst>
              <a:path w="4483" h="7062">
                <a:moveTo>
                  <a:pt x="818" y="0"/>
                </a:moveTo>
                <a:lnTo>
                  <a:pt x="0" y="0"/>
                </a:lnTo>
                <a:lnTo>
                  <a:pt x="0" y="6798"/>
                </a:lnTo>
                <a:lnTo>
                  <a:pt x="0" y="7062"/>
                </a:lnTo>
                <a:lnTo>
                  <a:pt x="219" y="6798"/>
                </a:lnTo>
                <a:lnTo>
                  <a:pt x="4483" y="1673"/>
                </a:lnTo>
                <a:lnTo>
                  <a:pt x="818" y="0"/>
                </a:lnTo>
                <a:close/>
              </a:path>
            </a:pathLst>
          </a:custGeom>
          <a:solidFill>
            <a:schemeClr val="accent2"/>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2" name="标题 1"/>
          <p:cNvSpPr>
            <a:spLocks noGrp="1"/>
          </p:cNvSpPr>
          <p:nvPr>
            <p:ph type="ctrTitle"/>
          </p:nvPr>
        </p:nvSpPr>
        <p:spPr>
          <a:xfrm>
            <a:off x="654810" y="3283128"/>
            <a:ext cx="5332257" cy="957967"/>
          </a:xfrm>
        </p:spPr>
        <p:txBody>
          <a:bodyPr anchor="b">
            <a:normAutofit/>
          </a:bodyPr>
          <a:lstStyle>
            <a:lvl1pPr algn="l">
              <a:defRPr sz="4500" b="1">
                <a:solidFill>
                  <a:schemeClr val="bg1"/>
                </a:solidFill>
              </a:defRPr>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654810" y="4312525"/>
            <a:ext cx="5332257" cy="813543"/>
          </a:xfrm>
        </p:spPr>
        <p:txBody>
          <a:bodyPr>
            <a:normAutofit/>
          </a:bodyPr>
          <a:lstStyle>
            <a:lvl1pPr marL="0" indent="0" algn="l">
              <a:buNone/>
              <a:defRPr sz="1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a:t>单击此处编辑母版副标题样式</a:t>
            </a:r>
            <a:endParaRPr lang="zh-CN" altLang="en-US" noProof="1"/>
          </a:p>
        </p:txBody>
      </p:sp>
      <p:sp>
        <p:nvSpPr>
          <p:cNvPr id="10"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defRPr sz="1200" smtClean="0"/>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1"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defRPr sz="12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2" name="灯片编号占位符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
            <a:pPr algn="r" eaLnBrk="1" hangingPunct="1"/>
            <a:fld id="{9A0DB2DC-4C9A-4742-B13C-FB6460FD3503}" type="slidenum">
              <a:rPr lang="zh-CN" altLang="en-US" dirty="0"/>
            </a:fld>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normAutofit/>
          </a:bodyPr>
          <a:lstStyle>
            <a:lvl1pPr>
              <a:defRPr sz="2400"/>
            </a:lvl1pPr>
            <a:lvl2pPr>
              <a:defRPr sz="2000"/>
            </a:lvl2pPr>
            <a:lvl3pPr>
              <a:defRPr sz="1800"/>
            </a:lvl3pPr>
            <a:lvl4pPr>
              <a:defRPr sz="1800"/>
            </a:lvl4pPr>
            <a:lvl5pPr>
              <a:defRPr sz="1800"/>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4" name="Freeform 5"/>
          <p:cNvSpPr/>
          <p:nvPr/>
        </p:nvSpPr>
        <p:spPr bwMode="auto">
          <a:xfrm flipH="1">
            <a:off x="4005263" y="0"/>
            <a:ext cx="1976438" cy="2840038"/>
          </a:xfrm>
          <a:custGeom>
            <a:avLst/>
            <a:gdLst/>
            <a:ahLst/>
            <a:cxnLst>
              <a:cxn ang="0">
                <a:pos x="0" y="1673"/>
              </a:cxn>
              <a:cxn ang="0">
                <a:pos x="2802" y="2951"/>
              </a:cxn>
              <a:cxn ang="0">
                <a:pos x="1743" y="0"/>
              </a:cxn>
              <a:cxn ang="0">
                <a:pos x="1390" y="0"/>
              </a:cxn>
              <a:cxn ang="0">
                <a:pos x="0" y="1673"/>
              </a:cxn>
            </a:cxnLst>
            <a:rect l="0" t="0" r="r" b="b"/>
            <a:pathLst>
              <a:path w="2802" h="2951">
                <a:moveTo>
                  <a:pt x="0" y="1673"/>
                </a:moveTo>
                <a:lnTo>
                  <a:pt x="2802" y="2951"/>
                </a:lnTo>
                <a:lnTo>
                  <a:pt x="1743" y="0"/>
                </a:lnTo>
                <a:lnTo>
                  <a:pt x="1390" y="0"/>
                </a:lnTo>
                <a:lnTo>
                  <a:pt x="0" y="1673"/>
                </a:lnTo>
                <a:close/>
              </a:path>
            </a:pathLst>
          </a:custGeom>
          <a:solidFill>
            <a:schemeClr val="accent3"/>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5" name="Freeform 6"/>
          <p:cNvSpPr/>
          <p:nvPr/>
        </p:nvSpPr>
        <p:spPr bwMode="auto">
          <a:xfrm flipH="1">
            <a:off x="4005263" y="1611313"/>
            <a:ext cx="5138738" cy="5246688"/>
          </a:xfrm>
          <a:custGeom>
            <a:avLst/>
            <a:gdLst/>
            <a:ahLst/>
            <a:cxnLst>
              <a:cxn ang="0">
                <a:pos x="4483" y="0"/>
              </a:cxn>
              <a:cxn ang="0">
                <a:pos x="219" y="5125"/>
              </a:cxn>
              <a:cxn ang="0">
                <a:pos x="0" y="5389"/>
              </a:cxn>
              <a:cxn ang="0">
                <a:pos x="0" y="5451"/>
              </a:cxn>
              <a:cxn ang="0">
                <a:pos x="5575" y="5451"/>
              </a:cxn>
              <a:cxn ang="0">
                <a:pos x="5709" y="5125"/>
              </a:cxn>
              <a:cxn ang="0">
                <a:pos x="7285" y="1278"/>
              </a:cxn>
              <a:cxn ang="0">
                <a:pos x="4483" y="0"/>
              </a:cxn>
            </a:cxnLst>
            <a:rect l="0" t="0" r="r" b="b"/>
            <a:pathLst>
              <a:path w="7285" h="5451">
                <a:moveTo>
                  <a:pt x="4483" y="0"/>
                </a:moveTo>
                <a:lnTo>
                  <a:pt x="219" y="5125"/>
                </a:lnTo>
                <a:lnTo>
                  <a:pt x="0" y="5389"/>
                </a:lnTo>
                <a:lnTo>
                  <a:pt x="0" y="5451"/>
                </a:lnTo>
                <a:lnTo>
                  <a:pt x="5575" y="5451"/>
                </a:lnTo>
                <a:lnTo>
                  <a:pt x="5709" y="5125"/>
                </a:lnTo>
                <a:lnTo>
                  <a:pt x="7285" y="1278"/>
                </a:lnTo>
                <a:lnTo>
                  <a:pt x="4483" y="0"/>
                </a:lnTo>
                <a:close/>
              </a:path>
            </a:pathLst>
          </a:custGeom>
          <a:solidFill>
            <a:schemeClr val="accent1"/>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bg1"/>
              </a:solidFill>
              <a:effectLst/>
              <a:uLnTx/>
              <a:uFillTx/>
              <a:latin typeface="+mn-lt"/>
              <a:ea typeface="+mn-ea"/>
              <a:cs typeface="+mn-cs"/>
            </a:endParaRPr>
          </a:p>
        </p:txBody>
      </p:sp>
      <p:sp>
        <p:nvSpPr>
          <p:cNvPr id="8" name="Freeform 7"/>
          <p:cNvSpPr/>
          <p:nvPr/>
        </p:nvSpPr>
        <p:spPr bwMode="auto">
          <a:xfrm flipH="1">
            <a:off x="5000625" y="0"/>
            <a:ext cx="3567113" cy="1611313"/>
          </a:xfrm>
          <a:custGeom>
            <a:avLst/>
            <a:gdLst/>
            <a:ahLst/>
            <a:cxnLst>
              <a:cxn ang="0">
                <a:pos x="3665" y="1673"/>
              </a:cxn>
              <a:cxn ang="0">
                <a:pos x="5055" y="0"/>
              </a:cxn>
              <a:cxn ang="0">
                <a:pos x="0" y="0"/>
              </a:cxn>
              <a:cxn ang="0">
                <a:pos x="3665" y="1673"/>
              </a:cxn>
            </a:cxnLst>
            <a:rect l="0" t="0" r="r" b="b"/>
            <a:pathLst>
              <a:path w="5055" h="1673">
                <a:moveTo>
                  <a:pt x="3665" y="1673"/>
                </a:moveTo>
                <a:lnTo>
                  <a:pt x="5055" y="0"/>
                </a:lnTo>
                <a:lnTo>
                  <a:pt x="0" y="0"/>
                </a:lnTo>
                <a:lnTo>
                  <a:pt x="3665" y="1673"/>
                </a:lnTo>
                <a:close/>
              </a:path>
            </a:pathLst>
          </a:custGeom>
          <a:solidFill>
            <a:schemeClr val="accent1"/>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9" name="Freeform 8"/>
          <p:cNvSpPr/>
          <p:nvPr/>
        </p:nvSpPr>
        <p:spPr bwMode="auto">
          <a:xfrm flipH="1">
            <a:off x="5981700" y="0"/>
            <a:ext cx="3162300" cy="6797675"/>
          </a:xfrm>
          <a:custGeom>
            <a:avLst/>
            <a:gdLst/>
            <a:ahLst/>
            <a:cxnLst>
              <a:cxn ang="0">
                <a:pos x="818" y="0"/>
              </a:cxn>
              <a:cxn ang="0">
                <a:pos x="0" y="0"/>
              </a:cxn>
              <a:cxn ang="0">
                <a:pos x="0" y="6798"/>
              </a:cxn>
              <a:cxn ang="0">
                <a:pos x="0" y="7062"/>
              </a:cxn>
              <a:cxn ang="0">
                <a:pos x="219" y="6798"/>
              </a:cxn>
              <a:cxn ang="0">
                <a:pos x="4483" y="1673"/>
              </a:cxn>
              <a:cxn ang="0">
                <a:pos x="818" y="0"/>
              </a:cxn>
            </a:cxnLst>
            <a:rect l="0" t="0" r="r" b="b"/>
            <a:pathLst>
              <a:path w="4483" h="7062">
                <a:moveTo>
                  <a:pt x="818" y="0"/>
                </a:moveTo>
                <a:lnTo>
                  <a:pt x="0" y="0"/>
                </a:lnTo>
                <a:lnTo>
                  <a:pt x="0" y="6798"/>
                </a:lnTo>
                <a:lnTo>
                  <a:pt x="0" y="7062"/>
                </a:lnTo>
                <a:lnTo>
                  <a:pt x="219" y="6798"/>
                </a:lnTo>
                <a:lnTo>
                  <a:pt x="4483" y="1673"/>
                </a:lnTo>
                <a:lnTo>
                  <a:pt x="818" y="0"/>
                </a:lnTo>
                <a:close/>
              </a:path>
            </a:pathLst>
          </a:custGeom>
          <a:solidFill>
            <a:schemeClr val="accent2"/>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2" name="标题 1"/>
          <p:cNvSpPr>
            <a:spLocks noGrp="1"/>
          </p:cNvSpPr>
          <p:nvPr>
            <p:ph type="title"/>
          </p:nvPr>
        </p:nvSpPr>
        <p:spPr>
          <a:xfrm>
            <a:off x="542925" y="1709739"/>
            <a:ext cx="6848475" cy="1719261"/>
          </a:xfrm>
        </p:spPr>
        <p:txBody>
          <a:bodyPr anchor="b">
            <a:normAutofit/>
          </a:bodyPr>
          <a:lstStyle>
            <a:lvl1pPr>
              <a:defRPr sz="5000" b="1">
                <a:solidFill>
                  <a:schemeClr val="bg1"/>
                </a:solidFill>
              </a:defRPr>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542925" y="3568698"/>
            <a:ext cx="6848475" cy="1549401"/>
          </a:xfrm>
        </p:spPr>
        <p:txBody>
          <a:bodyPr>
            <a:normAutofit/>
          </a:bodyPr>
          <a:lstStyle>
            <a:lvl1pPr marL="0" indent="0">
              <a:buNone/>
              <a:defRPr sz="14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a:t>单击此处编辑母版文本样式</a:t>
            </a:r>
            <a:endParaRPr lang="zh-CN" altLang="en-US" noProof="1"/>
          </a:p>
        </p:txBody>
      </p:sp>
      <p:sp>
        <p:nvSpPr>
          <p:cNvPr id="10"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defRPr sz="1200" smtClean="0"/>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1"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defRPr sz="12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2" name="灯片编号占位符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
            <a:pPr algn="r" eaLnBrk="1" hangingPunct="1"/>
            <a:fld id="{9A0DB2DC-4C9A-4742-B13C-FB6460FD3503}" type="slidenum">
              <a:rPr lang="zh-CN" altLang="en-US" dirty="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628650" y="1825625"/>
            <a:ext cx="3886200" cy="4351338"/>
          </a:xfrm>
        </p:spPr>
        <p:txBody>
          <a:bodyPr>
            <a:normAutofit/>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4629150" y="1825625"/>
            <a:ext cx="3886200" cy="4351338"/>
          </a:xfrm>
        </p:spPr>
        <p:txBody>
          <a:bodyPr>
            <a:normAutofit/>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normAutofit/>
          </a:body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629842" y="1744961"/>
            <a:ext cx="3868340" cy="823912"/>
          </a:xfrm>
        </p:spPr>
        <p:txBody>
          <a:bodyPr anchor="b">
            <a:normAutofit/>
          </a:bodyPr>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629842" y="2615609"/>
            <a:ext cx="3868340" cy="3574054"/>
          </a:xfrm>
        </p:spPr>
        <p:txBody>
          <a:bodyPr>
            <a:normAutofit/>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4629150" y="1744961"/>
            <a:ext cx="3887391" cy="823912"/>
          </a:xfrm>
        </p:spPr>
        <p:txBody>
          <a:bodyPr anchor="b">
            <a:normAutofit/>
          </a:bodyPr>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4629150" y="2615609"/>
            <a:ext cx="3887391" cy="3574054"/>
          </a:xfrm>
        </p:spPr>
        <p:txBody>
          <a:bodyPr>
            <a:normAutofit/>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3" name="Freeform 5"/>
          <p:cNvSpPr/>
          <p:nvPr/>
        </p:nvSpPr>
        <p:spPr bwMode="auto">
          <a:xfrm flipH="1">
            <a:off x="4005263" y="0"/>
            <a:ext cx="1976438" cy="2840038"/>
          </a:xfrm>
          <a:custGeom>
            <a:avLst/>
            <a:gdLst/>
            <a:ahLst/>
            <a:cxnLst>
              <a:cxn ang="0">
                <a:pos x="0" y="1673"/>
              </a:cxn>
              <a:cxn ang="0">
                <a:pos x="2802" y="2951"/>
              </a:cxn>
              <a:cxn ang="0">
                <a:pos x="1743" y="0"/>
              </a:cxn>
              <a:cxn ang="0">
                <a:pos x="1390" y="0"/>
              </a:cxn>
              <a:cxn ang="0">
                <a:pos x="0" y="1673"/>
              </a:cxn>
            </a:cxnLst>
            <a:rect l="0" t="0" r="r" b="b"/>
            <a:pathLst>
              <a:path w="2802" h="2951">
                <a:moveTo>
                  <a:pt x="0" y="1673"/>
                </a:moveTo>
                <a:lnTo>
                  <a:pt x="2802" y="2951"/>
                </a:lnTo>
                <a:lnTo>
                  <a:pt x="1743" y="0"/>
                </a:lnTo>
                <a:lnTo>
                  <a:pt x="1390" y="0"/>
                </a:lnTo>
                <a:lnTo>
                  <a:pt x="0" y="1673"/>
                </a:lnTo>
                <a:close/>
              </a:path>
            </a:pathLst>
          </a:custGeom>
          <a:solidFill>
            <a:schemeClr val="accent3"/>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4" name="Freeform 6"/>
          <p:cNvSpPr/>
          <p:nvPr/>
        </p:nvSpPr>
        <p:spPr bwMode="auto">
          <a:xfrm flipH="1">
            <a:off x="4005263" y="1611313"/>
            <a:ext cx="5138738" cy="5246688"/>
          </a:xfrm>
          <a:custGeom>
            <a:avLst/>
            <a:gdLst/>
            <a:ahLst/>
            <a:cxnLst>
              <a:cxn ang="0">
                <a:pos x="4483" y="0"/>
              </a:cxn>
              <a:cxn ang="0">
                <a:pos x="219" y="5125"/>
              </a:cxn>
              <a:cxn ang="0">
                <a:pos x="0" y="5389"/>
              </a:cxn>
              <a:cxn ang="0">
                <a:pos x="0" y="5451"/>
              </a:cxn>
              <a:cxn ang="0">
                <a:pos x="5575" y="5451"/>
              </a:cxn>
              <a:cxn ang="0">
                <a:pos x="5709" y="5125"/>
              </a:cxn>
              <a:cxn ang="0">
                <a:pos x="7285" y="1278"/>
              </a:cxn>
              <a:cxn ang="0">
                <a:pos x="4483" y="0"/>
              </a:cxn>
            </a:cxnLst>
            <a:rect l="0" t="0" r="r" b="b"/>
            <a:pathLst>
              <a:path w="7285" h="5451">
                <a:moveTo>
                  <a:pt x="4483" y="0"/>
                </a:moveTo>
                <a:lnTo>
                  <a:pt x="219" y="5125"/>
                </a:lnTo>
                <a:lnTo>
                  <a:pt x="0" y="5389"/>
                </a:lnTo>
                <a:lnTo>
                  <a:pt x="0" y="5451"/>
                </a:lnTo>
                <a:lnTo>
                  <a:pt x="5575" y="5451"/>
                </a:lnTo>
                <a:lnTo>
                  <a:pt x="5709" y="5125"/>
                </a:lnTo>
                <a:lnTo>
                  <a:pt x="7285" y="1278"/>
                </a:lnTo>
                <a:lnTo>
                  <a:pt x="4483" y="0"/>
                </a:lnTo>
                <a:close/>
              </a:path>
            </a:pathLst>
          </a:custGeom>
          <a:solidFill>
            <a:schemeClr val="accent1"/>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bg1"/>
              </a:solidFill>
              <a:effectLst/>
              <a:uLnTx/>
              <a:uFillTx/>
              <a:latin typeface="+mn-lt"/>
              <a:ea typeface="+mn-ea"/>
              <a:cs typeface="+mn-cs"/>
            </a:endParaRPr>
          </a:p>
        </p:txBody>
      </p:sp>
      <p:sp>
        <p:nvSpPr>
          <p:cNvPr id="8" name="Freeform 7"/>
          <p:cNvSpPr/>
          <p:nvPr/>
        </p:nvSpPr>
        <p:spPr bwMode="auto">
          <a:xfrm flipH="1">
            <a:off x="5000625" y="0"/>
            <a:ext cx="3567113" cy="1611313"/>
          </a:xfrm>
          <a:custGeom>
            <a:avLst/>
            <a:gdLst/>
            <a:ahLst/>
            <a:cxnLst>
              <a:cxn ang="0">
                <a:pos x="3665" y="1673"/>
              </a:cxn>
              <a:cxn ang="0">
                <a:pos x="5055" y="0"/>
              </a:cxn>
              <a:cxn ang="0">
                <a:pos x="0" y="0"/>
              </a:cxn>
              <a:cxn ang="0">
                <a:pos x="3665" y="1673"/>
              </a:cxn>
            </a:cxnLst>
            <a:rect l="0" t="0" r="r" b="b"/>
            <a:pathLst>
              <a:path w="5055" h="1673">
                <a:moveTo>
                  <a:pt x="3665" y="1673"/>
                </a:moveTo>
                <a:lnTo>
                  <a:pt x="5055" y="0"/>
                </a:lnTo>
                <a:lnTo>
                  <a:pt x="0" y="0"/>
                </a:lnTo>
                <a:lnTo>
                  <a:pt x="3665" y="1673"/>
                </a:lnTo>
                <a:close/>
              </a:path>
            </a:pathLst>
          </a:custGeom>
          <a:solidFill>
            <a:schemeClr val="accent1"/>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9" name="Freeform 8"/>
          <p:cNvSpPr/>
          <p:nvPr/>
        </p:nvSpPr>
        <p:spPr bwMode="auto">
          <a:xfrm flipH="1">
            <a:off x="5981700" y="0"/>
            <a:ext cx="3162300" cy="6797675"/>
          </a:xfrm>
          <a:custGeom>
            <a:avLst/>
            <a:gdLst/>
            <a:ahLst/>
            <a:cxnLst>
              <a:cxn ang="0">
                <a:pos x="818" y="0"/>
              </a:cxn>
              <a:cxn ang="0">
                <a:pos x="0" y="0"/>
              </a:cxn>
              <a:cxn ang="0">
                <a:pos x="0" y="6798"/>
              </a:cxn>
              <a:cxn ang="0">
                <a:pos x="0" y="7062"/>
              </a:cxn>
              <a:cxn ang="0">
                <a:pos x="219" y="6798"/>
              </a:cxn>
              <a:cxn ang="0">
                <a:pos x="4483" y="1673"/>
              </a:cxn>
              <a:cxn ang="0">
                <a:pos x="818" y="0"/>
              </a:cxn>
            </a:cxnLst>
            <a:rect l="0" t="0" r="r" b="b"/>
            <a:pathLst>
              <a:path w="4483" h="7062">
                <a:moveTo>
                  <a:pt x="818" y="0"/>
                </a:moveTo>
                <a:lnTo>
                  <a:pt x="0" y="0"/>
                </a:lnTo>
                <a:lnTo>
                  <a:pt x="0" y="6798"/>
                </a:lnTo>
                <a:lnTo>
                  <a:pt x="0" y="7062"/>
                </a:lnTo>
                <a:lnTo>
                  <a:pt x="219" y="6798"/>
                </a:lnTo>
                <a:lnTo>
                  <a:pt x="4483" y="1673"/>
                </a:lnTo>
                <a:lnTo>
                  <a:pt x="818" y="0"/>
                </a:lnTo>
                <a:close/>
              </a:path>
            </a:pathLst>
          </a:custGeom>
          <a:solidFill>
            <a:schemeClr val="accent2"/>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2" name="标题 1"/>
          <p:cNvSpPr>
            <a:spLocks noGrp="1"/>
          </p:cNvSpPr>
          <p:nvPr>
            <p:ph type="title"/>
          </p:nvPr>
        </p:nvSpPr>
        <p:spPr>
          <a:xfrm>
            <a:off x="571500" y="2158998"/>
            <a:ext cx="4286250" cy="1382451"/>
          </a:xfrm>
        </p:spPr>
        <p:txBody>
          <a:bodyPr anchor="b">
            <a:noAutofit/>
          </a:bodyPr>
          <a:lstStyle>
            <a:lvl1pPr>
              <a:defRPr sz="6000" b="1">
                <a:solidFill>
                  <a:schemeClr val="bg1"/>
                </a:solidFill>
              </a:defRPr>
            </a:lvl1pPr>
          </a:lstStyle>
          <a:p>
            <a:r>
              <a:rPr lang="zh-CN" altLang="en-US" noProof="1"/>
              <a:t>单击此处编辑母版标题样式</a:t>
            </a:r>
            <a:endParaRPr lang="zh-CN" altLang="en-US" noProof="1"/>
          </a:p>
        </p:txBody>
      </p:sp>
      <p:sp>
        <p:nvSpPr>
          <p:cNvPr id="13" name="文本占位符 12"/>
          <p:cNvSpPr>
            <a:spLocks noGrp="1"/>
          </p:cNvSpPr>
          <p:nvPr>
            <p:ph type="body" sz="quarter" idx="13"/>
          </p:nvPr>
        </p:nvSpPr>
        <p:spPr>
          <a:xfrm>
            <a:off x="571500" y="3733800"/>
            <a:ext cx="4286250" cy="1185863"/>
          </a:xfrm>
        </p:spPr>
        <p:txBody>
          <a:bodyPr/>
          <a:lstStyle>
            <a:lvl1pPr marL="0" indent="0">
              <a:buNone/>
              <a:defRPr>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zh-CN" altLang="en-US" noProof="1"/>
              <a:t>单击此处编辑母版文本样式</a:t>
            </a:r>
            <a:endParaRPr lang="zh-CN" altLang="en-US" noProof="1"/>
          </a:p>
        </p:txBody>
      </p:sp>
      <p:sp>
        <p:nvSpPr>
          <p:cNvPr id="10" name="日期占位符 2"/>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defRPr sz="1200" smtClean="0"/>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1" name="页脚占位符 3"/>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defRPr sz="12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2" name="灯片编号占位符 4"/>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
            <a:pPr algn="r" eaLnBrk="1" hangingPunct="1"/>
            <a:fld id="{9A0DB2DC-4C9A-4742-B13C-FB6460FD3503}" type="slidenum">
              <a:rPr lang="zh-CN" altLang="en-US" dirty="0"/>
            </a:fld>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711200"/>
            <a:ext cx="3196800" cy="1600200"/>
          </a:xfrm>
        </p:spPr>
        <p:txBody>
          <a:bodyPr anchor="t">
            <a:normAutofit/>
          </a:bodyPr>
          <a:lstStyle>
            <a:lvl1pPr>
              <a:defRPr sz="3200"/>
            </a:lvl1pPr>
          </a:lstStyle>
          <a:p>
            <a:r>
              <a:rPr lang="zh-CN" altLang="en-US" noProof="1"/>
              <a:t>单击此处编辑母版标题样式</a:t>
            </a:r>
            <a:endParaRPr lang="zh-CN" altLang="en-US" noProof="1"/>
          </a:p>
        </p:txBody>
      </p:sp>
      <p:sp>
        <p:nvSpPr>
          <p:cNvPr id="3" name="图片占位符 2"/>
          <p:cNvSpPr>
            <a:spLocks noGrp="1" noChangeAspect="1"/>
          </p:cNvSpPr>
          <p:nvPr>
            <p:ph type="pic" idx="1"/>
          </p:nvPr>
        </p:nvSpPr>
        <p:spPr>
          <a:xfrm>
            <a:off x="4014391" y="733425"/>
            <a:ext cx="4627800" cy="540360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685800" rtl="0" eaLnBrk="1" fontAlgn="base" latinLnBrk="0" hangingPunct="1">
              <a:lnSpc>
                <a:spcPct val="90000"/>
              </a:lnSpc>
              <a:spcBef>
                <a:spcPts val="750"/>
              </a:spcBef>
              <a:spcAft>
                <a:spcPct val="0"/>
              </a:spcAft>
              <a:buClrTx/>
              <a:buSzTx/>
              <a:buFont typeface="Arial" panose="020B0604020202020204" pitchFamily="34" charset="0"/>
              <a:buNone/>
              <a:defRPr/>
            </a:pPr>
            <a:r>
              <a:rPr kumimoji="0" lang="zh-CN" altLang="en-US" sz="2400" b="0" i="0" u="none" strike="noStrike" kern="1200" cap="none" spc="0" normalizeH="0" baseline="0" noProof="1">
                <a:ln>
                  <a:noFill/>
                </a:ln>
                <a:solidFill>
                  <a:schemeClr val="tx1"/>
                </a:solidFill>
                <a:effectLst/>
                <a:uLnTx/>
                <a:uFillTx/>
                <a:latin typeface="+mn-lt"/>
                <a:ea typeface="微软雅黑" panose="020B0503020204020204" pitchFamily="34" charset="-122"/>
                <a:cs typeface="+mn-cs"/>
              </a:rPr>
              <a:t>单击图标添加图片</a:t>
            </a:r>
            <a:endParaRPr kumimoji="0" lang="zh-CN" altLang="en-US" sz="2400" b="0" i="0" u="none" strike="noStrike" kern="1200" cap="none" spc="0" normalizeH="0" baseline="0" noProof="1">
              <a:ln>
                <a:noFill/>
              </a:ln>
              <a:solidFill>
                <a:schemeClr val="tx1"/>
              </a:solidFill>
              <a:effectLst/>
              <a:uLnTx/>
              <a:uFillTx/>
              <a:latin typeface="+mn-lt"/>
              <a:ea typeface="微软雅黑" panose="020B0503020204020204" pitchFamily="34" charset="-122"/>
              <a:cs typeface="+mn-cs"/>
            </a:endParaRPr>
          </a:p>
        </p:txBody>
      </p:sp>
      <p:sp>
        <p:nvSpPr>
          <p:cNvPr id="4" name="文本占位符 3"/>
          <p:cNvSpPr>
            <a:spLocks noGrp="1"/>
          </p:cNvSpPr>
          <p:nvPr>
            <p:ph type="body" sz="half" idx="2"/>
          </p:nvPr>
        </p:nvSpPr>
        <p:spPr>
          <a:xfrm>
            <a:off x="629841" y="2311400"/>
            <a:ext cx="3196800" cy="3811588"/>
          </a:xfrm>
        </p:spPr>
        <p:txBody>
          <a:bodyPr>
            <a:normAutofit/>
          </a:bodyPr>
          <a:lstStyle>
            <a:lvl1pPr marL="0" indent="0">
              <a:buNone/>
              <a:defRPr sz="2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368363" y="365125"/>
            <a:ext cx="1146987" cy="5811838"/>
          </a:xfrm>
        </p:spPr>
        <p:txBody>
          <a:bodyPr vert="eaVert">
            <a:normAutofit/>
          </a:bodyPr>
          <a:lstStyle>
            <a:lvl1pPr>
              <a:defRPr sz="2700"/>
            </a:lvl1p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628650" y="365125"/>
            <a:ext cx="6659969" cy="5811838"/>
          </a:xfrm>
        </p:spPr>
        <p:txBody>
          <a:bodyPr vert="eaVert">
            <a:normAutofit/>
          </a:bodyPr>
          <a:lstStyle>
            <a:lvl1pPr>
              <a:defRPr sz="2400"/>
            </a:lvl1pPr>
            <a:lvl2pPr>
              <a:defRPr sz="2000"/>
            </a:lvl2pPr>
            <a:lvl3pPr>
              <a:defRPr sz="1800"/>
            </a:lvl3pPr>
            <a:lvl4pPr>
              <a:defRPr sz="1800"/>
            </a:lvl4pPr>
            <a:lvl5pPr>
              <a:defRPr sz="1800"/>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4" name="Freeform 5"/>
          <p:cNvSpPr/>
          <p:nvPr/>
        </p:nvSpPr>
        <p:spPr bwMode="auto">
          <a:xfrm flipH="1">
            <a:off x="4005263" y="0"/>
            <a:ext cx="1976438" cy="2840038"/>
          </a:xfrm>
          <a:custGeom>
            <a:avLst/>
            <a:gdLst/>
            <a:ahLst/>
            <a:cxnLst>
              <a:cxn ang="0">
                <a:pos x="0" y="1673"/>
              </a:cxn>
              <a:cxn ang="0">
                <a:pos x="2802" y="2951"/>
              </a:cxn>
              <a:cxn ang="0">
                <a:pos x="1743" y="0"/>
              </a:cxn>
              <a:cxn ang="0">
                <a:pos x="1390" y="0"/>
              </a:cxn>
              <a:cxn ang="0">
                <a:pos x="0" y="1673"/>
              </a:cxn>
            </a:cxnLst>
            <a:rect l="0" t="0" r="r" b="b"/>
            <a:pathLst>
              <a:path w="2802" h="2951">
                <a:moveTo>
                  <a:pt x="0" y="1673"/>
                </a:moveTo>
                <a:lnTo>
                  <a:pt x="2802" y="2951"/>
                </a:lnTo>
                <a:lnTo>
                  <a:pt x="1743" y="0"/>
                </a:lnTo>
                <a:lnTo>
                  <a:pt x="1390" y="0"/>
                </a:lnTo>
                <a:lnTo>
                  <a:pt x="0" y="1673"/>
                </a:lnTo>
                <a:close/>
              </a:path>
            </a:pathLst>
          </a:custGeom>
          <a:solidFill>
            <a:schemeClr val="accent3"/>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5" name="Freeform 6"/>
          <p:cNvSpPr/>
          <p:nvPr/>
        </p:nvSpPr>
        <p:spPr bwMode="auto">
          <a:xfrm flipH="1">
            <a:off x="4005263" y="1611313"/>
            <a:ext cx="5138738" cy="5246688"/>
          </a:xfrm>
          <a:custGeom>
            <a:avLst/>
            <a:gdLst/>
            <a:ahLst/>
            <a:cxnLst>
              <a:cxn ang="0">
                <a:pos x="4483" y="0"/>
              </a:cxn>
              <a:cxn ang="0">
                <a:pos x="219" y="5125"/>
              </a:cxn>
              <a:cxn ang="0">
                <a:pos x="0" y="5389"/>
              </a:cxn>
              <a:cxn ang="0">
                <a:pos x="0" y="5451"/>
              </a:cxn>
              <a:cxn ang="0">
                <a:pos x="5575" y="5451"/>
              </a:cxn>
              <a:cxn ang="0">
                <a:pos x="5709" y="5125"/>
              </a:cxn>
              <a:cxn ang="0">
                <a:pos x="7285" y="1278"/>
              </a:cxn>
              <a:cxn ang="0">
                <a:pos x="4483" y="0"/>
              </a:cxn>
            </a:cxnLst>
            <a:rect l="0" t="0" r="r" b="b"/>
            <a:pathLst>
              <a:path w="7285" h="5451">
                <a:moveTo>
                  <a:pt x="4483" y="0"/>
                </a:moveTo>
                <a:lnTo>
                  <a:pt x="219" y="5125"/>
                </a:lnTo>
                <a:lnTo>
                  <a:pt x="0" y="5389"/>
                </a:lnTo>
                <a:lnTo>
                  <a:pt x="0" y="5451"/>
                </a:lnTo>
                <a:lnTo>
                  <a:pt x="5575" y="5451"/>
                </a:lnTo>
                <a:lnTo>
                  <a:pt x="5709" y="5125"/>
                </a:lnTo>
                <a:lnTo>
                  <a:pt x="7285" y="1278"/>
                </a:lnTo>
                <a:lnTo>
                  <a:pt x="4483" y="0"/>
                </a:lnTo>
                <a:close/>
              </a:path>
            </a:pathLst>
          </a:custGeom>
          <a:solidFill>
            <a:schemeClr val="accent1"/>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bg1"/>
              </a:solidFill>
              <a:effectLst/>
              <a:uLnTx/>
              <a:uFillTx/>
              <a:latin typeface="+mn-lt"/>
              <a:ea typeface="+mn-ea"/>
              <a:cs typeface="+mn-cs"/>
            </a:endParaRPr>
          </a:p>
        </p:txBody>
      </p:sp>
      <p:sp>
        <p:nvSpPr>
          <p:cNvPr id="8" name="Freeform 7"/>
          <p:cNvSpPr/>
          <p:nvPr/>
        </p:nvSpPr>
        <p:spPr bwMode="auto">
          <a:xfrm flipH="1">
            <a:off x="5000625" y="0"/>
            <a:ext cx="3567113" cy="1611313"/>
          </a:xfrm>
          <a:custGeom>
            <a:avLst/>
            <a:gdLst/>
            <a:ahLst/>
            <a:cxnLst>
              <a:cxn ang="0">
                <a:pos x="3665" y="1673"/>
              </a:cxn>
              <a:cxn ang="0">
                <a:pos x="5055" y="0"/>
              </a:cxn>
              <a:cxn ang="0">
                <a:pos x="0" y="0"/>
              </a:cxn>
              <a:cxn ang="0">
                <a:pos x="3665" y="1673"/>
              </a:cxn>
            </a:cxnLst>
            <a:rect l="0" t="0" r="r" b="b"/>
            <a:pathLst>
              <a:path w="5055" h="1673">
                <a:moveTo>
                  <a:pt x="3665" y="1673"/>
                </a:moveTo>
                <a:lnTo>
                  <a:pt x="5055" y="0"/>
                </a:lnTo>
                <a:lnTo>
                  <a:pt x="0" y="0"/>
                </a:lnTo>
                <a:lnTo>
                  <a:pt x="3665" y="1673"/>
                </a:lnTo>
                <a:close/>
              </a:path>
            </a:pathLst>
          </a:custGeom>
          <a:solidFill>
            <a:schemeClr val="accent1"/>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9" name="Freeform 8"/>
          <p:cNvSpPr/>
          <p:nvPr/>
        </p:nvSpPr>
        <p:spPr bwMode="auto">
          <a:xfrm flipH="1">
            <a:off x="5981700" y="0"/>
            <a:ext cx="3162300" cy="6797675"/>
          </a:xfrm>
          <a:custGeom>
            <a:avLst/>
            <a:gdLst/>
            <a:ahLst/>
            <a:cxnLst>
              <a:cxn ang="0">
                <a:pos x="818" y="0"/>
              </a:cxn>
              <a:cxn ang="0">
                <a:pos x="0" y="0"/>
              </a:cxn>
              <a:cxn ang="0">
                <a:pos x="0" y="6798"/>
              </a:cxn>
              <a:cxn ang="0">
                <a:pos x="0" y="7062"/>
              </a:cxn>
              <a:cxn ang="0">
                <a:pos x="219" y="6798"/>
              </a:cxn>
              <a:cxn ang="0">
                <a:pos x="4483" y="1673"/>
              </a:cxn>
              <a:cxn ang="0">
                <a:pos x="818" y="0"/>
              </a:cxn>
            </a:cxnLst>
            <a:rect l="0" t="0" r="r" b="b"/>
            <a:pathLst>
              <a:path w="4483" h="7062">
                <a:moveTo>
                  <a:pt x="818" y="0"/>
                </a:moveTo>
                <a:lnTo>
                  <a:pt x="0" y="0"/>
                </a:lnTo>
                <a:lnTo>
                  <a:pt x="0" y="6798"/>
                </a:lnTo>
                <a:lnTo>
                  <a:pt x="0" y="7062"/>
                </a:lnTo>
                <a:lnTo>
                  <a:pt x="219" y="6798"/>
                </a:lnTo>
                <a:lnTo>
                  <a:pt x="4483" y="1673"/>
                </a:lnTo>
                <a:lnTo>
                  <a:pt x="818" y="0"/>
                </a:lnTo>
                <a:close/>
              </a:path>
            </a:pathLst>
          </a:custGeom>
          <a:solidFill>
            <a:schemeClr val="accent2"/>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2" name="标题 1"/>
          <p:cNvSpPr>
            <a:spLocks noGrp="1"/>
          </p:cNvSpPr>
          <p:nvPr>
            <p:ph type="title"/>
          </p:nvPr>
        </p:nvSpPr>
        <p:spPr>
          <a:xfrm>
            <a:off x="542925" y="1709739"/>
            <a:ext cx="6848475" cy="1719261"/>
          </a:xfrm>
        </p:spPr>
        <p:txBody>
          <a:bodyPr anchor="b">
            <a:normAutofit/>
          </a:bodyPr>
          <a:lstStyle>
            <a:lvl1pPr>
              <a:defRPr sz="5000" b="1">
                <a:solidFill>
                  <a:schemeClr val="bg1"/>
                </a:solidFill>
              </a:defRPr>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542925" y="3568698"/>
            <a:ext cx="6848475" cy="1549401"/>
          </a:xfrm>
        </p:spPr>
        <p:txBody>
          <a:bodyPr>
            <a:normAutofit/>
          </a:bodyPr>
          <a:lstStyle>
            <a:lvl1pPr marL="0" indent="0">
              <a:buNone/>
              <a:defRPr sz="14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a:t>单击此处编辑母版文本样式</a:t>
            </a:r>
            <a:endParaRPr lang="zh-CN" altLang="en-US" noProof="1"/>
          </a:p>
        </p:txBody>
      </p:sp>
      <p:sp>
        <p:nvSpPr>
          <p:cNvPr id="10"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defRPr sz="1200" smtClean="0"/>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1"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defRPr sz="12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2" name="灯片编号占位符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
            <a:pPr algn="r" eaLnBrk="1" hangingPunct="1"/>
            <a:fld id="{9A0DB2DC-4C9A-4742-B13C-FB6460FD3503}" type="slidenum">
              <a:rPr lang="zh-CN" altLang="en-US" dirty="0"/>
            </a:fld>
            <a:endParaRPr lang="zh-CN" alt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628650" y="551544"/>
            <a:ext cx="7886700" cy="5558971"/>
          </a:xfrm>
        </p:spPr>
        <p:txBody>
          <a:bodyPr>
            <a:normAutofit/>
          </a:bodyPr>
          <a:lstStyle>
            <a:lvl1pPr>
              <a:defRPr sz="2400"/>
            </a:lvl1pPr>
            <a:lvl2pPr>
              <a:defRPr sz="2000"/>
            </a:lvl2pPr>
            <a:lvl3pPr>
              <a:defRPr sz="1800"/>
            </a:lvl3pPr>
            <a:lvl4pPr>
              <a:defRPr sz="1800"/>
            </a:lvl4pPr>
            <a:lvl5pPr>
              <a:defRPr sz="1800"/>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2" name="日期占位符 1"/>
          <p:cNvSpPr>
            <a:spLocks noGrp="1"/>
          </p:cNvSpPr>
          <p:nvPr>
            <p:ph type="dt" sz="half" idx="14"/>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5"/>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6"/>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4" name="Freeform 5"/>
          <p:cNvSpPr/>
          <p:nvPr/>
        </p:nvSpPr>
        <p:spPr bwMode="auto">
          <a:xfrm flipH="1">
            <a:off x="4005263" y="0"/>
            <a:ext cx="1976438" cy="2840038"/>
          </a:xfrm>
          <a:custGeom>
            <a:avLst/>
            <a:gdLst/>
            <a:ahLst/>
            <a:cxnLst>
              <a:cxn ang="0">
                <a:pos x="0" y="1673"/>
              </a:cxn>
              <a:cxn ang="0">
                <a:pos x="2802" y="2951"/>
              </a:cxn>
              <a:cxn ang="0">
                <a:pos x="1743" y="0"/>
              </a:cxn>
              <a:cxn ang="0">
                <a:pos x="1390" y="0"/>
              </a:cxn>
              <a:cxn ang="0">
                <a:pos x="0" y="1673"/>
              </a:cxn>
            </a:cxnLst>
            <a:rect l="0" t="0" r="r" b="b"/>
            <a:pathLst>
              <a:path w="2802" h="2951">
                <a:moveTo>
                  <a:pt x="0" y="1673"/>
                </a:moveTo>
                <a:lnTo>
                  <a:pt x="2802" y="2951"/>
                </a:lnTo>
                <a:lnTo>
                  <a:pt x="1743" y="0"/>
                </a:lnTo>
                <a:lnTo>
                  <a:pt x="1390" y="0"/>
                </a:lnTo>
                <a:lnTo>
                  <a:pt x="0" y="1673"/>
                </a:lnTo>
                <a:close/>
              </a:path>
            </a:pathLst>
          </a:custGeom>
          <a:solidFill>
            <a:schemeClr val="accent3"/>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5" name="Freeform 6"/>
          <p:cNvSpPr/>
          <p:nvPr/>
        </p:nvSpPr>
        <p:spPr bwMode="auto">
          <a:xfrm flipH="1">
            <a:off x="4005263" y="1611313"/>
            <a:ext cx="5138738" cy="5246688"/>
          </a:xfrm>
          <a:custGeom>
            <a:avLst/>
            <a:gdLst/>
            <a:ahLst/>
            <a:cxnLst>
              <a:cxn ang="0">
                <a:pos x="4483" y="0"/>
              </a:cxn>
              <a:cxn ang="0">
                <a:pos x="219" y="5125"/>
              </a:cxn>
              <a:cxn ang="0">
                <a:pos x="0" y="5389"/>
              </a:cxn>
              <a:cxn ang="0">
                <a:pos x="0" y="5451"/>
              </a:cxn>
              <a:cxn ang="0">
                <a:pos x="5575" y="5451"/>
              </a:cxn>
              <a:cxn ang="0">
                <a:pos x="5709" y="5125"/>
              </a:cxn>
              <a:cxn ang="0">
                <a:pos x="7285" y="1278"/>
              </a:cxn>
              <a:cxn ang="0">
                <a:pos x="4483" y="0"/>
              </a:cxn>
            </a:cxnLst>
            <a:rect l="0" t="0" r="r" b="b"/>
            <a:pathLst>
              <a:path w="7285" h="5451">
                <a:moveTo>
                  <a:pt x="4483" y="0"/>
                </a:moveTo>
                <a:lnTo>
                  <a:pt x="219" y="5125"/>
                </a:lnTo>
                <a:lnTo>
                  <a:pt x="0" y="5389"/>
                </a:lnTo>
                <a:lnTo>
                  <a:pt x="0" y="5451"/>
                </a:lnTo>
                <a:lnTo>
                  <a:pt x="5575" y="5451"/>
                </a:lnTo>
                <a:lnTo>
                  <a:pt x="5709" y="5125"/>
                </a:lnTo>
                <a:lnTo>
                  <a:pt x="7285" y="1278"/>
                </a:lnTo>
                <a:lnTo>
                  <a:pt x="4483" y="0"/>
                </a:lnTo>
                <a:close/>
              </a:path>
            </a:pathLst>
          </a:custGeom>
          <a:solidFill>
            <a:schemeClr val="accent1"/>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bg1"/>
              </a:solidFill>
              <a:effectLst/>
              <a:uLnTx/>
              <a:uFillTx/>
              <a:latin typeface="+mn-lt"/>
              <a:ea typeface="+mn-ea"/>
              <a:cs typeface="+mn-cs"/>
            </a:endParaRPr>
          </a:p>
        </p:txBody>
      </p:sp>
      <p:sp>
        <p:nvSpPr>
          <p:cNvPr id="8" name="Freeform 7"/>
          <p:cNvSpPr/>
          <p:nvPr/>
        </p:nvSpPr>
        <p:spPr bwMode="auto">
          <a:xfrm flipH="1">
            <a:off x="5000625" y="0"/>
            <a:ext cx="3567113" cy="1611313"/>
          </a:xfrm>
          <a:custGeom>
            <a:avLst/>
            <a:gdLst/>
            <a:ahLst/>
            <a:cxnLst>
              <a:cxn ang="0">
                <a:pos x="3665" y="1673"/>
              </a:cxn>
              <a:cxn ang="0">
                <a:pos x="5055" y="0"/>
              </a:cxn>
              <a:cxn ang="0">
                <a:pos x="0" y="0"/>
              </a:cxn>
              <a:cxn ang="0">
                <a:pos x="3665" y="1673"/>
              </a:cxn>
            </a:cxnLst>
            <a:rect l="0" t="0" r="r" b="b"/>
            <a:pathLst>
              <a:path w="5055" h="1673">
                <a:moveTo>
                  <a:pt x="3665" y="1673"/>
                </a:moveTo>
                <a:lnTo>
                  <a:pt x="5055" y="0"/>
                </a:lnTo>
                <a:lnTo>
                  <a:pt x="0" y="0"/>
                </a:lnTo>
                <a:lnTo>
                  <a:pt x="3665" y="1673"/>
                </a:lnTo>
                <a:close/>
              </a:path>
            </a:pathLst>
          </a:custGeom>
          <a:solidFill>
            <a:schemeClr val="accent1"/>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9" name="Freeform 8"/>
          <p:cNvSpPr/>
          <p:nvPr/>
        </p:nvSpPr>
        <p:spPr bwMode="auto">
          <a:xfrm flipH="1">
            <a:off x="5981700" y="0"/>
            <a:ext cx="3162300" cy="6797675"/>
          </a:xfrm>
          <a:custGeom>
            <a:avLst/>
            <a:gdLst/>
            <a:ahLst/>
            <a:cxnLst>
              <a:cxn ang="0">
                <a:pos x="818" y="0"/>
              </a:cxn>
              <a:cxn ang="0">
                <a:pos x="0" y="0"/>
              </a:cxn>
              <a:cxn ang="0">
                <a:pos x="0" y="6798"/>
              </a:cxn>
              <a:cxn ang="0">
                <a:pos x="0" y="7062"/>
              </a:cxn>
              <a:cxn ang="0">
                <a:pos x="219" y="6798"/>
              </a:cxn>
              <a:cxn ang="0">
                <a:pos x="4483" y="1673"/>
              </a:cxn>
              <a:cxn ang="0">
                <a:pos x="818" y="0"/>
              </a:cxn>
            </a:cxnLst>
            <a:rect l="0" t="0" r="r" b="b"/>
            <a:pathLst>
              <a:path w="4483" h="7062">
                <a:moveTo>
                  <a:pt x="818" y="0"/>
                </a:moveTo>
                <a:lnTo>
                  <a:pt x="0" y="0"/>
                </a:lnTo>
                <a:lnTo>
                  <a:pt x="0" y="6798"/>
                </a:lnTo>
                <a:lnTo>
                  <a:pt x="0" y="7062"/>
                </a:lnTo>
                <a:lnTo>
                  <a:pt x="219" y="6798"/>
                </a:lnTo>
                <a:lnTo>
                  <a:pt x="4483" y="1673"/>
                </a:lnTo>
                <a:lnTo>
                  <a:pt x="818" y="0"/>
                </a:lnTo>
                <a:close/>
              </a:path>
            </a:pathLst>
          </a:custGeom>
          <a:solidFill>
            <a:schemeClr val="accent2"/>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2" name="标题 1"/>
          <p:cNvSpPr>
            <a:spLocks noGrp="1"/>
          </p:cNvSpPr>
          <p:nvPr>
            <p:ph type="ctrTitle"/>
          </p:nvPr>
        </p:nvSpPr>
        <p:spPr>
          <a:xfrm>
            <a:off x="654810" y="3283128"/>
            <a:ext cx="5332257" cy="957967"/>
          </a:xfrm>
        </p:spPr>
        <p:txBody>
          <a:bodyPr anchor="b">
            <a:normAutofit/>
          </a:bodyPr>
          <a:lstStyle>
            <a:lvl1pPr algn="l">
              <a:defRPr sz="4500" b="1">
                <a:solidFill>
                  <a:schemeClr val="bg1"/>
                </a:solidFill>
              </a:defRPr>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654810" y="4312525"/>
            <a:ext cx="5332257" cy="813543"/>
          </a:xfrm>
        </p:spPr>
        <p:txBody>
          <a:bodyPr>
            <a:normAutofit/>
          </a:bodyPr>
          <a:lstStyle>
            <a:lvl1pPr marL="0" indent="0" algn="l">
              <a:buNone/>
              <a:defRPr sz="1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a:t>单击此处编辑母版副标题样式</a:t>
            </a:r>
            <a:endParaRPr lang="zh-CN" altLang="en-US" noProof="1"/>
          </a:p>
        </p:txBody>
      </p:sp>
      <p:sp>
        <p:nvSpPr>
          <p:cNvPr id="10"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defRPr sz="1200" smtClean="0"/>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1"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defRPr sz="12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2" name="灯片编号占位符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
            <a:pPr algn="r" eaLnBrk="1" hangingPunct="1"/>
            <a:fld id="{9A0DB2DC-4C9A-4742-B13C-FB6460FD3503}" type="slidenum">
              <a:rPr lang="zh-CN" altLang="en-US" dirty="0"/>
            </a:fld>
            <a:endParaRPr lang="zh-CN"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normAutofit/>
          </a:bodyPr>
          <a:lstStyle>
            <a:lvl1pPr>
              <a:defRPr sz="2400"/>
            </a:lvl1pPr>
            <a:lvl2pPr>
              <a:defRPr sz="2000"/>
            </a:lvl2pPr>
            <a:lvl3pPr>
              <a:defRPr sz="1800"/>
            </a:lvl3pPr>
            <a:lvl4pPr>
              <a:defRPr sz="1800"/>
            </a:lvl4pPr>
            <a:lvl5pPr>
              <a:defRPr sz="1800"/>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4" name="Freeform 5"/>
          <p:cNvSpPr/>
          <p:nvPr/>
        </p:nvSpPr>
        <p:spPr bwMode="auto">
          <a:xfrm flipH="1">
            <a:off x="4005263" y="0"/>
            <a:ext cx="1976438" cy="2840038"/>
          </a:xfrm>
          <a:custGeom>
            <a:avLst/>
            <a:gdLst/>
            <a:ahLst/>
            <a:cxnLst>
              <a:cxn ang="0">
                <a:pos x="0" y="1673"/>
              </a:cxn>
              <a:cxn ang="0">
                <a:pos x="2802" y="2951"/>
              </a:cxn>
              <a:cxn ang="0">
                <a:pos x="1743" y="0"/>
              </a:cxn>
              <a:cxn ang="0">
                <a:pos x="1390" y="0"/>
              </a:cxn>
              <a:cxn ang="0">
                <a:pos x="0" y="1673"/>
              </a:cxn>
            </a:cxnLst>
            <a:rect l="0" t="0" r="r" b="b"/>
            <a:pathLst>
              <a:path w="2802" h="2951">
                <a:moveTo>
                  <a:pt x="0" y="1673"/>
                </a:moveTo>
                <a:lnTo>
                  <a:pt x="2802" y="2951"/>
                </a:lnTo>
                <a:lnTo>
                  <a:pt x="1743" y="0"/>
                </a:lnTo>
                <a:lnTo>
                  <a:pt x="1390" y="0"/>
                </a:lnTo>
                <a:lnTo>
                  <a:pt x="0" y="1673"/>
                </a:lnTo>
                <a:close/>
              </a:path>
            </a:pathLst>
          </a:custGeom>
          <a:solidFill>
            <a:schemeClr val="accent3"/>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5" name="Freeform 6"/>
          <p:cNvSpPr/>
          <p:nvPr/>
        </p:nvSpPr>
        <p:spPr bwMode="auto">
          <a:xfrm flipH="1">
            <a:off x="4005263" y="1611313"/>
            <a:ext cx="5138738" cy="5246688"/>
          </a:xfrm>
          <a:custGeom>
            <a:avLst/>
            <a:gdLst/>
            <a:ahLst/>
            <a:cxnLst>
              <a:cxn ang="0">
                <a:pos x="4483" y="0"/>
              </a:cxn>
              <a:cxn ang="0">
                <a:pos x="219" y="5125"/>
              </a:cxn>
              <a:cxn ang="0">
                <a:pos x="0" y="5389"/>
              </a:cxn>
              <a:cxn ang="0">
                <a:pos x="0" y="5451"/>
              </a:cxn>
              <a:cxn ang="0">
                <a:pos x="5575" y="5451"/>
              </a:cxn>
              <a:cxn ang="0">
                <a:pos x="5709" y="5125"/>
              </a:cxn>
              <a:cxn ang="0">
                <a:pos x="7285" y="1278"/>
              </a:cxn>
              <a:cxn ang="0">
                <a:pos x="4483" y="0"/>
              </a:cxn>
            </a:cxnLst>
            <a:rect l="0" t="0" r="r" b="b"/>
            <a:pathLst>
              <a:path w="7285" h="5451">
                <a:moveTo>
                  <a:pt x="4483" y="0"/>
                </a:moveTo>
                <a:lnTo>
                  <a:pt x="219" y="5125"/>
                </a:lnTo>
                <a:lnTo>
                  <a:pt x="0" y="5389"/>
                </a:lnTo>
                <a:lnTo>
                  <a:pt x="0" y="5451"/>
                </a:lnTo>
                <a:lnTo>
                  <a:pt x="5575" y="5451"/>
                </a:lnTo>
                <a:lnTo>
                  <a:pt x="5709" y="5125"/>
                </a:lnTo>
                <a:lnTo>
                  <a:pt x="7285" y="1278"/>
                </a:lnTo>
                <a:lnTo>
                  <a:pt x="4483" y="0"/>
                </a:lnTo>
                <a:close/>
              </a:path>
            </a:pathLst>
          </a:custGeom>
          <a:solidFill>
            <a:schemeClr val="accent1"/>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bg1"/>
              </a:solidFill>
              <a:effectLst/>
              <a:uLnTx/>
              <a:uFillTx/>
              <a:latin typeface="+mn-lt"/>
              <a:ea typeface="+mn-ea"/>
              <a:cs typeface="+mn-cs"/>
            </a:endParaRPr>
          </a:p>
        </p:txBody>
      </p:sp>
      <p:sp>
        <p:nvSpPr>
          <p:cNvPr id="8" name="Freeform 7"/>
          <p:cNvSpPr/>
          <p:nvPr/>
        </p:nvSpPr>
        <p:spPr bwMode="auto">
          <a:xfrm flipH="1">
            <a:off x="5000625" y="0"/>
            <a:ext cx="3567113" cy="1611313"/>
          </a:xfrm>
          <a:custGeom>
            <a:avLst/>
            <a:gdLst/>
            <a:ahLst/>
            <a:cxnLst>
              <a:cxn ang="0">
                <a:pos x="3665" y="1673"/>
              </a:cxn>
              <a:cxn ang="0">
                <a:pos x="5055" y="0"/>
              </a:cxn>
              <a:cxn ang="0">
                <a:pos x="0" y="0"/>
              </a:cxn>
              <a:cxn ang="0">
                <a:pos x="3665" y="1673"/>
              </a:cxn>
            </a:cxnLst>
            <a:rect l="0" t="0" r="r" b="b"/>
            <a:pathLst>
              <a:path w="5055" h="1673">
                <a:moveTo>
                  <a:pt x="3665" y="1673"/>
                </a:moveTo>
                <a:lnTo>
                  <a:pt x="5055" y="0"/>
                </a:lnTo>
                <a:lnTo>
                  <a:pt x="0" y="0"/>
                </a:lnTo>
                <a:lnTo>
                  <a:pt x="3665" y="1673"/>
                </a:lnTo>
                <a:close/>
              </a:path>
            </a:pathLst>
          </a:custGeom>
          <a:solidFill>
            <a:schemeClr val="accent1"/>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9" name="Freeform 8"/>
          <p:cNvSpPr/>
          <p:nvPr/>
        </p:nvSpPr>
        <p:spPr bwMode="auto">
          <a:xfrm flipH="1">
            <a:off x="5981700" y="0"/>
            <a:ext cx="3162300" cy="6797675"/>
          </a:xfrm>
          <a:custGeom>
            <a:avLst/>
            <a:gdLst/>
            <a:ahLst/>
            <a:cxnLst>
              <a:cxn ang="0">
                <a:pos x="818" y="0"/>
              </a:cxn>
              <a:cxn ang="0">
                <a:pos x="0" y="0"/>
              </a:cxn>
              <a:cxn ang="0">
                <a:pos x="0" y="6798"/>
              </a:cxn>
              <a:cxn ang="0">
                <a:pos x="0" y="7062"/>
              </a:cxn>
              <a:cxn ang="0">
                <a:pos x="219" y="6798"/>
              </a:cxn>
              <a:cxn ang="0">
                <a:pos x="4483" y="1673"/>
              </a:cxn>
              <a:cxn ang="0">
                <a:pos x="818" y="0"/>
              </a:cxn>
            </a:cxnLst>
            <a:rect l="0" t="0" r="r" b="b"/>
            <a:pathLst>
              <a:path w="4483" h="7062">
                <a:moveTo>
                  <a:pt x="818" y="0"/>
                </a:moveTo>
                <a:lnTo>
                  <a:pt x="0" y="0"/>
                </a:lnTo>
                <a:lnTo>
                  <a:pt x="0" y="6798"/>
                </a:lnTo>
                <a:lnTo>
                  <a:pt x="0" y="7062"/>
                </a:lnTo>
                <a:lnTo>
                  <a:pt x="219" y="6798"/>
                </a:lnTo>
                <a:lnTo>
                  <a:pt x="4483" y="1673"/>
                </a:lnTo>
                <a:lnTo>
                  <a:pt x="818" y="0"/>
                </a:lnTo>
                <a:close/>
              </a:path>
            </a:pathLst>
          </a:custGeom>
          <a:solidFill>
            <a:schemeClr val="accent2"/>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2" name="标题 1"/>
          <p:cNvSpPr>
            <a:spLocks noGrp="1"/>
          </p:cNvSpPr>
          <p:nvPr>
            <p:ph type="title"/>
          </p:nvPr>
        </p:nvSpPr>
        <p:spPr>
          <a:xfrm>
            <a:off x="542925" y="1709739"/>
            <a:ext cx="6848475" cy="1719261"/>
          </a:xfrm>
        </p:spPr>
        <p:txBody>
          <a:bodyPr anchor="b">
            <a:normAutofit/>
          </a:bodyPr>
          <a:lstStyle>
            <a:lvl1pPr>
              <a:defRPr sz="5000" b="1">
                <a:solidFill>
                  <a:schemeClr val="bg1"/>
                </a:solidFill>
              </a:defRPr>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542925" y="3568698"/>
            <a:ext cx="6848475" cy="1549401"/>
          </a:xfrm>
        </p:spPr>
        <p:txBody>
          <a:bodyPr>
            <a:normAutofit/>
          </a:bodyPr>
          <a:lstStyle>
            <a:lvl1pPr marL="0" indent="0">
              <a:buNone/>
              <a:defRPr sz="14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a:t>单击此处编辑母版文本样式</a:t>
            </a:r>
            <a:endParaRPr lang="zh-CN" altLang="en-US" noProof="1"/>
          </a:p>
        </p:txBody>
      </p:sp>
      <p:sp>
        <p:nvSpPr>
          <p:cNvPr id="10"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defRPr sz="1200" smtClean="0"/>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1"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defRPr sz="12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2" name="灯片编号占位符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
            <a:pPr algn="r" eaLnBrk="1" hangingPunct="1"/>
            <a:fld id="{9A0DB2DC-4C9A-4742-B13C-FB6460FD3503}" type="slidenum">
              <a:rPr lang="zh-CN" altLang="en-US" dirty="0"/>
            </a:fld>
            <a:endParaRPr lang="zh-CN"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628650" y="1825625"/>
            <a:ext cx="3886200" cy="4351338"/>
          </a:xfrm>
        </p:spPr>
        <p:txBody>
          <a:bodyPr>
            <a:normAutofit/>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4629150" y="1825625"/>
            <a:ext cx="3886200" cy="4351338"/>
          </a:xfrm>
        </p:spPr>
        <p:txBody>
          <a:bodyPr>
            <a:normAutofit/>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normAutofit/>
          </a:body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629842" y="1744961"/>
            <a:ext cx="3868340" cy="823912"/>
          </a:xfrm>
        </p:spPr>
        <p:txBody>
          <a:bodyPr anchor="b">
            <a:normAutofit/>
          </a:bodyPr>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629842" y="2615609"/>
            <a:ext cx="3868340" cy="3574054"/>
          </a:xfrm>
        </p:spPr>
        <p:txBody>
          <a:bodyPr>
            <a:normAutofit/>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4629150" y="1744961"/>
            <a:ext cx="3887391" cy="823912"/>
          </a:xfrm>
        </p:spPr>
        <p:txBody>
          <a:bodyPr anchor="b">
            <a:normAutofit/>
          </a:bodyPr>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4629150" y="2615609"/>
            <a:ext cx="3887391" cy="3574054"/>
          </a:xfrm>
        </p:spPr>
        <p:txBody>
          <a:bodyPr>
            <a:normAutofit/>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3" name="Freeform 5"/>
          <p:cNvSpPr/>
          <p:nvPr/>
        </p:nvSpPr>
        <p:spPr bwMode="auto">
          <a:xfrm flipH="1">
            <a:off x="4005263" y="0"/>
            <a:ext cx="1976438" cy="2840038"/>
          </a:xfrm>
          <a:custGeom>
            <a:avLst/>
            <a:gdLst/>
            <a:ahLst/>
            <a:cxnLst>
              <a:cxn ang="0">
                <a:pos x="0" y="1673"/>
              </a:cxn>
              <a:cxn ang="0">
                <a:pos x="2802" y="2951"/>
              </a:cxn>
              <a:cxn ang="0">
                <a:pos x="1743" y="0"/>
              </a:cxn>
              <a:cxn ang="0">
                <a:pos x="1390" y="0"/>
              </a:cxn>
              <a:cxn ang="0">
                <a:pos x="0" y="1673"/>
              </a:cxn>
            </a:cxnLst>
            <a:rect l="0" t="0" r="r" b="b"/>
            <a:pathLst>
              <a:path w="2802" h="2951">
                <a:moveTo>
                  <a:pt x="0" y="1673"/>
                </a:moveTo>
                <a:lnTo>
                  <a:pt x="2802" y="2951"/>
                </a:lnTo>
                <a:lnTo>
                  <a:pt x="1743" y="0"/>
                </a:lnTo>
                <a:lnTo>
                  <a:pt x="1390" y="0"/>
                </a:lnTo>
                <a:lnTo>
                  <a:pt x="0" y="1673"/>
                </a:lnTo>
                <a:close/>
              </a:path>
            </a:pathLst>
          </a:custGeom>
          <a:solidFill>
            <a:schemeClr val="accent3"/>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4" name="Freeform 6"/>
          <p:cNvSpPr/>
          <p:nvPr/>
        </p:nvSpPr>
        <p:spPr bwMode="auto">
          <a:xfrm flipH="1">
            <a:off x="4005263" y="1611313"/>
            <a:ext cx="5138738" cy="5246688"/>
          </a:xfrm>
          <a:custGeom>
            <a:avLst/>
            <a:gdLst/>
            <a:ahLst/>
            <a:cxnLst>
              <a:cxn ang="0">
                <a:pos x="4483" y="0"/>
              </a:cxn>
              <a:cxn ang="0">
                <a:pos x="219" y="5125"/>
              </a:cxn>
              <a:cxn ang="0">
                <a:pos x="0" y="5389"/>
              </a:cxn>
              <a:cxn ang="0">
                <a:pos x="0" y="5451"/>
              </a:cxn>
              <a:cxn ang="0">
                <a:pos x="5575" y="5451"/>
              </a:cxn>
              <a:cxn ang="0">
                <a:pos x="5709" y="5125"/>
              </a:cxn>
              <a:cxn ang="0">
                <a:pos x="7285" y="1278"/>
              </a:cxn>
              <a:cxn ang="0">
                <a:pos x="4483" y="0"/>
              </a:cxn>
            </a:cxnLst>
            <a:rect l="0" t="0" r="r" b="b"/>
            <a:pathLst>
              <a:path w="7285" h="5451">
                <a:moveTo>
                  <a:pt x="4483" y="0"/>
                </a:moveTo>
                <a:lnTo>
                  <a:pt x="219" y="5125"/>
                </a:lnTo>
                <a:lnTo>
                  <a:pt x="0" y="5389"/>
                </a:lnTo>
                <a:lnTo>
                  <a:pt x="0" y="5451"/>
                </a:lnTo>
                <a:lnTo>
                  <a:pt x="5575" y="5451"/>
                </a:lnTo>
                <a:lnTo>
                  <a:pt x="5709" y="5125"/>
                </a:lnTo>
                <a:lnTo>
                  <a:pt x="7285" y="1278"/>
                </a:lnTo>
                <a:lnTo>
                  <a:pt x="4483" y="0"/>
                </a:lnTo>
                <a:close/>
              </a:path>
            </a:pathLst>
          </a:custGeom>
          <a:solidFill>
            <a:schemeClr val="accent1"/>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bg1"/>
              </a:solidFill>
              <a:effectLst/>
              <a:uLnTx/>
              <a:uFillTx/>
              <a:latin typeface="+mn-lt"/>
              <a:ea typeface="+mn-ea"/>
              <a:cs typeface="+mn-cs"/>
            </a:endParaRPr>
          </a:p>
        </p:txBody>
      </p:sp>
      <p:sp>
        <p:nvSpPr>
          <p:cNvPr id="8" name="Freeform 7"/>
          <p:cNvSpPr/>
          <p:nvPr/>
        </p:nvSpPr>
        <p:spPr bwMode="auto">
          <a:xfrm flipH="1">
            <a:off x="5000625" y="0"/>
            <a:ext cx="3567113" cy="1611313"/>
          </a:xfrm>
          <a:custGeom>
            <a:avLst/>
            <a:gdLst/>
            <a:ahLst/>
            <a:cxnLst>
              <a:cxn ang="0">
                <a:pos x="3665" y="1673"/>
              </a:cxn>
              <a:cxn ang="0">
                <a:pos x="5055" y="0"/>
              </a:cxn>
              <a:cxn ang="0">
                <a:pos x="0" y="0"/>
              </a:cxn>
              <a:cxn ang="0">
                <a:pos x="3665" y="1673"/>
              </a:cxn>
            </a:cxnLst>
            <a:rect l="0" t="0" r="r" b="b"/>
            <a:pathLst>
              <a:path w="5055" h="1673">
                <a:moveTo>
                  <a:pt x="3665" y="1673"/>
                </a:moveTo>
                <a:lnTo>
                  <a:pt x="5055" y="0"/>
                </a:lnTo>
                <a:lnTo>
                  <a:pt x="0" y="0"/>
                </a:lnTo>
                <a:lnTo>
                  <a:pt x="3665" y="1673"/>
                </a:lnTo>
                <a:close/>
              </a:path>
            </a:pathLst>
          </a:custGeom>
          <a:solidFill>
            <a:schemeClr val="accent1"/>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9" name="Freeform 8"/>
          <p:cNvSpPr/>
          <p:nvPr/>
        </p:nvSpPr>
        <p:spPr bwMode="auto">
          <a:xfrm flipH="1">
            <a:off x="5981700" y="0"/>
            <a:ext cx="3162300" cy="6797675"/>
          </a:xfrm>
          <a:custGeom>
            <a:avLst/>
            <a:gdLst/>
            <a:ahLst/>
            <a:cxnLst>
              <a:cxn ang="0">
                <a:pos x="818" y="0"/>
              </a:cxn>
              <a:cxn ang="0">
                <a:pos x="0" y="0"/>
              </a:cxn>
              <a:cxn ang="0">
                <a:pos x="0" y="6798"/>
              </a:cxn>
              <a:cxn ang="0">
                <a:pos x="0" y="7062"/>
              </a:cxn>
              <a:cxn ang="0">
                <a:pos x="219" y="6798"/>
              </a:cxn>
              <a:cxn ang="0">
                <a:pos x="4483" y="1673"/>
              </a:cxn>
              <a:cxn ang="0">
                <a:pos x="818" y="0"/>
              </a:cxn>
            </a:cxnLst>
            <a:rect l="0" t="0" r="r" b="b"/>
            <a:pathLst>
              <a:path w="4483" h="7062">
                <a:moveTo>
                  <a:pt x="818" y="0"/>
                </a:moveTo>
                <a:lnTo>
                  <a:pt x="0" y="0"/>
                </a:lnTo>
                <a:lnTo>
                  <a:pt x="0" y="6798"/>
                </a:lnTo>
                <a:lnTo>
                  <a:pt x="0" y="7062"/>
                </a:lnTo>
                <a:lnTo>
                  <a:pt x="219" y="6798"/>
                </a:lnTo>
                <a:lnTo>
                  <a:pt x="4483" y="1673"/>
                </a:lnTo>
                <a:lnTo>
                  <a:pt x="818" y="0"/>
                </a:lnTo>
                <a:close/>
              </a:path>
            </a:pathLst>
          </a:custGeom>
          <a:solidFill>
            <a:schemeClr val="accent2"/>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2" name="标题 1"/>
          <p:cNvSpPr>
            <a:spLocks noGrp="1"/>
          </p:cNvSpPr>
          <p:nvPr>
            <p:ph type="title"/>
          </p:nvPr>
        </p:nvSpPr>
        <p:spPr>
          <a:xfrm>
            <a:off x="571500" y="2158998"/>
            <a:ext cx="4286250" cy="1382451"/>
          </a:xfrm>
        </p:spPr>
        <p:txBody>
          <a:bodyPr anchor="b">
            <a:noAutofit/>
          </a:bodyPr>
          <a:lstStyle>
            <a:lvl1pPr>
              <a:defRPr sz="6000" b="1">
                <a:solidFill>
                  <a:schemeClr val="bg1"/>
                </a:solidFill>
              </a:defRPr>
            </a:lvl1pPr>
          </a:lstStyle>
          <a:p>
            <a:r>
              <a:rPr lang="zh-CN" altLang="en-US" noProof="1"/>
              <a:t>单击此处编辑母版标题样式</a:t>
            </a:r>
            <a:endParaRPr lang="zh-CN" altLang="en-US" noProof="1"/>
          </a:p>
        </p:txBody>
      </p:sp>
      <p:sp>
        <p:nvSpPr>
          <p:cNvPr id="13" name="文本占位符 12"/>
          <p:cNvSpPr>
            <a:spLocks noGrp="1"/>
          </p:cNvSpPr>
          <p:nvPr>
            <p:ph type="body" sz="quarter" idx="13"/>
          </p:nvPr>
        </p:nvSpPr>
        <p:spPr>
          <a:xfrm>
            <a:off x="571500" y="3733800"/>
            <a:ext cx="4286250" cy="1185863"/>
          </a:xfrm>
        </p:spPr>
        <p:txBody>
          <a:bodyPr/>
          <a:lstStyle>
            <a:lvl1pPr marL="0" indent="0">
              <a:buNone/>
              <a:defRPr>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zh-CN" altLang="en-US" noProof="1"/>
              <a:t>单击此处编辑母版文本样式</a:t>
            </a:r>
            <a:endParaRPr lang="zh-CN" altLang="en-US" noProof="1"/>
          </a:p>
        </p:txBody>
      </p:sp>
      <p:sp>
        <p:nvSpPr>
          <p:cNvPr id="10" name="日期占位符 2"/>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defRPr sz="1200" smtClean="0"/>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1" name="页脚占位符 3"/>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defRPr sz="12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2" name="灯片编号占位符 4"/>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
            <a:pPr algn="r" eaLnBrk="1" hangingPunct="1"/>
            <a:fld id="{9A0DB2DC-4C9A-4742-B13C-FB6460FD3503}" type="slidenum">
              <a:rPr lang="zh-CN" altLang="en-US" dirty="0"/>
            </a:fld>
            <a:endParaRPr lang="zh-CN" alt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711200"/>
            <a:ext cx="3196800" cy="1600200"/>
          </a:xfrm>
        </p:spPr>
        <p:txBody>
          <a:bodyPr anchor="t">
            <a:normAutofit/>
          </a:bodyPr>
          <a:lstStyle>
            <a:lvl1pPr>
              <a:defRPr sz="3200"/>
            </a:lvl1pPr>
          </a:lstStyle>
          <a:p>
            <a:r>
              <a:rPr lang="zh-CN" altLang="en-US" noProof="1"/>
              <a:t>单击此处编辑母版标题样式</a:t>
            </a:r>
            <a:endParaRPr lang="zh-CN" altLang="en-US" noProof="1"/>
          </a:p>
        </p:txBody>
      </p:sp>
      <p:sp>
        <p:nvSpPr>
          <p:cNvPr id="3" name="图片占位符 2"/>
          <p:cNvSpPr>
            <a:spLocks noGrp="1" noChangeAspect="1"/>
          </p:cNvSpPr>
          <p:nvPr>
            <p:ph type="pic" idx="1"/>
          </p:nvPr>
        </p:nvSpPr>
        <p:spPr>
          <a:xfrm>
            <a:off x="4014391" y="733425"/>
            <a:ext cx="4627800" cy="540360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685800" rtl="0" eaLnBrk="1" fontAlgn="base" latinLnBrk="0" hangingPunct="1">
              <a:lnSpc>
                <a:spcPct val="90000"/>
              </a:lnSpc>
              <a:spcBef>
                <a:spcPts val="750"/>
              </a:spcBef>
              <a:spcAft>
                <a:spcPct val="0"/>
              </a:spcAft>
              <a:buClrTx/>
              <a:buSzTx/>
              <a:buFont typeface="Arial" panose="020B0604020202020204" pitchFamily="34" charset="0"/>
              <a:buNone/>
              <a:defRPr/>
            </a:pPr>
            <a:r>
              <a:rPr kumimoji="0" lang="zh-CN" altLang="en-US" sz="2400" b="0" i="0" u="none" strike="noStrike" kern="1200" cap="none" spc="0" normalizeH="0" baseline="0" noProof="1">
                <a:ln>
                  <a:noFill/>
                </a:ln>
                <a:solidFill>
                  <a:schemeClr val="tx1"/>
                </a:solidFill>
                <a:effectLst/>
                <a:uLnTx/>
                <a:uFillTx/>
                <a:latin typeface="+mn-lt"/>
                <a:ea typeface="微软雅黑" panose="020B0503020204020204" pitchFamily="34" charset="-122"/>
                <a:cs typeface="+mn-cs"/>
              </a:rPr>
              <a:t>单击图标添加图片</a:t>
            </a:r>
            <a:endParaRPr kumimoji="0" lang="zh-CN" altLang="en-US" sz="2400" b="0" i="0" u="none" strike="noStrike" kern="1200" cap="none" spc="0" normalizeH="0" baseline="0" noProof="1">
              <a:ln>
                <a:noFill/>
              </a:ln>
              <a:solidFill>
                <a:schemeClr val="tx1"/>
              </a:solidFill>
              <a:effectLst/>
              <a:uLnTx/>
              <a:uFillTx/>
              <a:latin typeface="+mn-lt"/>
              <a:ea typeface="微软雅黑" panose="020B0503020204020204" pitchFamily="34" charset="-122"/>
              <a:cs typeface="+mn-cs"/>
            </a:endParaRPr>
          </a:p>
        </p:txBody>
      </p:sp>
      <p:sp>
        <p:nvSpPr>
          <p:cNvPr id="4" name="文本占位符 3"/>
          <p:cNvSpPr>
            <a:spLocks noGrp="1"/>
          </p:cNvSpPr>
          <p:nvPr>
            <p:ph type="body" sz="half" idx="2"/>
          </p:nvPr>
        </p:nvSpPr>
        <p:spPr>
          <a:xfrm>
            <a:off x="629841" y="2311400"/>
            <a:ext cx="3196800" cy="3811588"/>
          </a:xfrm>
        </p:spPr>
        <p:txBody>
          <a:bodyPr>
            <a:normAutofit/>
          </a:bodyPr>
          <a:lstStyle>
            <a:lvl1pPr marL="0" indent="0">
              <a:buNone/>
              <a:defRPr sz="2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368363" y="365125"/>
            <a:ext cx="1146987" cy="5811838"/>
          </a:xfrm>
        </p:spPr>
        <p:txBody>
          <a:bodyPr vert="eaVert">
            <a:normAutofit/>
          </a:bodyPr>
          <a:lstStyle>
            <a:lvl1pPr>
              <a:defRPr sz="2700"/>
            </a:lvl1p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628650" y="365125"/>
            <a:ext cx="6659969" cy="5811838"/>
          </a:xfrm>
        </p:spPr>
        <p:txBody>
          <a:bodyPr vert="eaVert">
            <a:normAutofit/>
          </a:bodyPr>
          <a:lstStyle>
            <a:lvl1pPr>
              <a:defRPr sz="2400"/>
            </a:lvl1pPr>
            <a:lvl2pPr>
              <a:defRPr sz="2000"/>
            </a:lvl2pPr>
            <a:lvl3pPr>
              <a:defRPr sz="1800"/>
            </a:lvl3pPr>
            <a:lvl4pPr>
              <a:defRPr sz="1800"/>
            </a:lvl4pPr>
            <a:lvl5pPr>
              <a:defRPr sz="1800"/>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628650" y="1825625"/>
            <a:ext cx="3886200" cy="4351338"/>
          </a:xfrm>
        </p:spPr>
        <p:txBody>
          <a:bodyPr>
            <a:normAutofit/>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4629150" y="1825625"/>
            <a:ext cx="3886200" cy="4351338"/>
          </a:xfrm>
        </p:spPr>
        <p:txBody>
          <a:bodyPr>
            <a:normAutofit/>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628650" y="551544"/>
            <a:ext cx="7886700" cy="5558971"/>
          </a:xfrm>
        </p:spPr>
        <p:txBody>
          <a:bodyPr>
            <a:normAutofit/>
          </a:bodyPr>
          <a:lstStyle>
            <a:lvl1pPr>
              <a:defRPr sz="2400"/>
            </a:lvl1pPr>
            <a:lvl2pPr>
              <a:defRPr sz="2000"/>
            </a:lvl2pPr>
            <a:lvl3pPr>
              <a:defRPr sz="1800"/>
            </a:lvl3pPr>
            <a:lvl4pPr>
              <a:defRPr sz="1800"/>
            </a:lvl4pPr>
            <a:lvl5pPr>
              <a:defRPr sz="1800"/>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2" name="日期占位符 1"/>
          <p:cNvSpPr>
            <a:spLocks noGrp="1"/>
          </p:cNvSpPr>
          <p:nvPr>
            <p:ph type="dt" sz="half" idx="14"/>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5"/>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6"/>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4" name="Freeform 5"/>
          <p:cNvSpPr/>
          <p:nvPr/>
        </p:nvSpPr>
        <p:spPr bwMode="auto">
          <a:xfrm flipH="1">
            <a:off x="4005263" y="0"/>
            <a:ext cx="1976438" cy="2840038"/>
          </a:xfrm>
          <a:custGeom>
            <a:avLst/>
            <a:gdLst/>
            <a:ahLst/>
            <a:cxnLst>
              <a:cxn ang="0">
                <a:pos x="0" y="1673"/>
              </a:cxn>
              <a:cxn ang="0">
                <a:pos x="2802" y="2951"/>
              </a:cxn>
              <a:cxn ang="0">
                <a:pos x="1743" y="0"/>
              </a:cxn>
              <a:cxn ang="0">
                <a:pos x="1390" y="0"/>
              </a:cxn>
              <a:cxn ang="0">
                <a:pos x="0" y="1673"/>
              </a:cxn>
            </a:cxnLst>
            <a:rect l="0" t="0" r="r" b="b"/>
            <a:pathLst>
              <a:path w="2802" h="2951">
                <a:moveTo>
                  <a:pt x="0" y="1673"/>
                </a:moveTo>
                <a:lnTo>
                  <a:pt x="2802" y="2951"/>
                </a:lnTo>
                <a:lnTo>
                  <a:pt x="1743" y="0"/>
                </a:lnTo>
                <a:lnTo>
                  <a:pt x="1390" y="0"/>
                </a:lnTo>
                <a:lnTo>
                  <a:pt x="0" y="1673"/>
                </a:lnTo>
                <a:close/>
              </a:path>
            </a:pathLst>
          </a:custGeom>
          <a:solidFill>
            <a:schemeClr val="accent3"/>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5" name="Freeform 6"/>
          <p:cNvSpPr/>
          <p:nvPr/>
        </p:nvSpPr>
        <p:spPr bwMode="auto">
          <a:xfrm flipH="1">
            <a:off x="4005263" y="1611313"/>
            <a:ext cx="5138738" cy="5246688"/>
          </a:xfrm>
          <a:custGeom>
            <a:avLst/>
            <a:gdLst/>
            <a:ahLst/>
            <a:cxnLst>
              <a:cxn ang="0">
                <a:pos x="4483" y="0"/>
              </a:cxn>
              <a:cxn ang="0">
                <a:pos x="219" y="5125"/>
              </a:cxn>
              <a:cxn ang="0">
                <a:pos x="0" y="5389"/>
              </a:cxn>
              <a:cxn ang="0">
                <a:pos x="0" y="5451"/>
              </a:cxn>
              <a:cxn ang="0">
                <a:pos x="5575" y="5451"/>
              </a:cxn>
              <a:cxn ang="0">
                <a:pos x="5709" y="5125"/>
              </a:cxn>
              <a:cxn ang="0">
                <a:pos x="7285" y="1278"/>
              </a:cxn>
              <a:cxn ang="0">
                <a:pos x="4483" y="0"/>
              </a:cxn>
            </a:cxnLst>
            <a:rect l="0" t="0" r="r" b="b"/>
            <a:pathLst>
              <a:path w="7285" h="5451">
                <a:moveTo>
                  <a:pt x="4483" y="0"/>
                </a:moveTo>
                <a:lnTo>
                  <a:pt x="219" y="5125"/>
                </a:lnTo>
                <a:lnTo>
                  <a:pt x="0" y="5389"/>
                </a:lnTo>
                <a:lnTo>
                  <a:pt x="0" y="5451"/>
                </a:lnTo>
                <a:lnTo>
                  <a:pt x="5575" y="5451"/>
                </a:lnTo>
                <a:lnTo>
                  <a:pt x="5709" y="5125"/>
                </a:lnTo>
                <a:lnTo>
                  <a:pt x="7285" y="1278"/>
                </a:lnTo>
                <a:lnTo>
                  <a:pt x="4483" y="0"/>
                </a:lnTo>
                <a:close/>
              </a:path>
            </a:pathLst>
          </a:custGeom>
          <a:solidFill>
            <a:schemeClr val="accent1"/>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bg1"/>
              </a:solidFill>
              <a:effectLst/>
              <a:uLnTx/>
              <a:uFillTx/>
              <a:latin typeface="+mn-lt"/>
              <a:ea typeface="+mn-ea"/>
              <a:cs typeface="+mn-cs"/>
            </a:endParaRPr>
          </a:p>
        </p:txBody>
      </p:sp>
      <p:sp>
        <p:nvSpPr>
          <p:cNvPr id="8" name="Freeform 7"/>
          <p:cNvSpPr/>
          <p:nvPr/>
        </p:nvSpPr>
        <p:spPr bwMode="auto">
          <a:xfrm flipH="1">
            <a:off x="5000625" y="0"/>
            <a:ext cx="3567113" cy="1611313"/>
          </a:xfrm>
          <a:custGeom>
            <a:avLst/>
            <a:gdLst/>
            <a:ahLst/>
            <a:cxnLst>
              <a:cxn ang="0">
                <a:pos x="3665" y="1673"/>
              </a:cxn>
              <a:cxn ang="0">
                <a:pos x="5055" y="0"/>
              </a:cxn>
              <a:cxn ang="0">
                <a:pos x="0" y="0"/>
              </a:cxn>
              <a:cxn ang="0">
                <a:pos x="3665" y="1673"/>
              </a:cxn>
            </a:cxnLst>
            <a:rect l="0" t="0" r="r" b="b"/>
            <a:pathLst>
              <a:path w="5055" h="1673">
                <a:moveTo>
                  <a:pt x="3665" y="1673"/>
                </a:moveTo>
                <a:lnTo>
                  <a:pt x="5055" y="0"/>
                </a:lnTo>
                <a:lnTo>
                  <a:pt x="0" y="0"/>
                </a:lnTo>
                <a:lnTo>
                  <a:pt x="3665" y="1673"/>
                </a:lnTo>
                <a:close/>
              </a:path>
            </a:pathLst>
          </a:custGeom>
          <a:solidFill>
            <a:schemeClr val="accent1"/>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9" name="Freeform 8"/>
          <p:cNvSpPr/>
          <p:nvPr/>
        </p:nvSpPr>
        <p:spPr bwMode="auto">
          <a:xfrm flipH="1">
            <a:off x="5981700" y="0"/>
            <a:ext cx="3162300" cy="6797675"/>
          </a:xfrm>
          <a:custGeom>
            <a:avLst/>
            <a:gdLst/>
            <a:ahLst/>
            <a:cxnLst>
              <a:cxn ang="0">
                <a:pos x="818" y="0"/>
              </a:cxn>
              <a:cxn ang="0">
                <a:pos x="0" y="0"/>
              </a:cxn>
              <a:cxn ang="0">
                <a:pos x="0" y="6798"/>
              </a:cxn>
              <a:cxn ang="0">
                <a:pos x="0" y="7062"/>
              </a:cxn>
              <a:cxn ang="0">
                <a:pos x="219" y="6798"/>
              </a:cxn>
              <a:cxn ang="0">
                <a:pos x="4483" y="1673"/>
              </a:cxn>
              <a:cxn ang="0">
                <a:pos x="818" y="0"/>
              </a:cxn>
            </a:cxnLst>
            <a:rect l="0" t="0" r="r" b="b"/>
            <a:pathLst>
              <a:path w="4483" h="7062">
                <a:moveTo>
                  <a:pt x="818" y="0"/>
                </a:moveTo>
                <a:lnTo>
                  <a:pt x="0" y="0"/>
                </a:lnTo>
                <a:lnTo>
                  <a:pt x="0" y="6798"/>
                </a:lnTo>
                <a:lnTo>
                  <a:pt x="0" y="7062"/>
                </a:lnTo>
                <a:lnTo>
                  <a:pt x="219" y="6798"/>
                </a:lnTo>
                <a:lnTo>
                  <a:pt x="4483" y="1673"/>
                </a:lnTo>
                <a:lnTo>
                  <a:pt x="818" y="0"/>
                </a:lnTo>
                <a:close/>
              </a:path>
            </a:pathLst>
          </a:custGeom>
          <a:solidFill>
            <a:schemeClr val="accent2"/>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2" name="标题 1"/>
          <p:cNvSpPr>
            <a:spLocks noGrp="1"/>
          </p:cNvSpPr>
          <p:nvPr>
            <p:ph type="ctrTitle"/>
          </p:nvPr>
        </p:nvSpPr>
        <p:spPr>
          <a:xfrm>
            <a:off x="654810" y="3283128"/>
            <a:ext cx="5332257" cy="957967"/>
          </a:xfrm>
        </p:spPr>
        <p:txBody>
          <a:bodyPr anchor="b">
            <a:normAutofit/>
          </a:bodyPr>
          <a:lstStyle>
            <a:lvl1pPr algn="l">
              <a:defRPr sz="4500" b="1">
                <a:solidFill>
                  <a:schemeClr val="bg1"/>
                </a:solidFill>
              </a:defRPr>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654810" y="4312525"/>
            <a:ext cx="5332257" cy="813543"/>
          </a:xfrm>
        </p:spPr>
        <p:txBody>
          <a:bodyPr>
            <a:normAutofit/>
          </a:bodyPr>
          <a:lstStyle>
            <a:lvl1pPr marL="0" indent="0" algn="l">
              <a:buNone/>
              <a:defRPr sz="1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a:t>单击此处编辑母版副标题样式</a:t>
            </a:r>
            <a:endParaRPr lang="zh-CN" altLang="en-US" noProof="1"/>
          </a:p>
        </p:txBody>
      </p:sp>
      <p:sp>
        <p:nvSpPr>
          <p:cNvPr id="10"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defRPr sz="1200" smtClean="0"/>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1"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defRPr sz="12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2" name="灯片编号占位符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
            <a:pPr algn="r" eaLnBrk="1" hangingPunct="1"/>
            <a:fld id="{9A0DB2DC-4C9A-4742-B13C-FB6460FD3503}" type="slidenum">
              <a:rPr lang="zh-CN" altLang="en-US" dirty="0"/>
            </a:fld>
            <a:endParaRPr lang="zh-CN" alt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normAutofit/>
          </a:bodyPr>
          <a:lstStyle>
            <a:lvl1pPr>
              <a:defRPr sz="2400"/>
            </a:lvl1pPr>
            <a:lvl2pPr>
              <a:defRPr sz="2000"/>
            </a:lvl2pPr>
            <a:lvl3pPr>
              <a:defRPr sz="1800"/>
            </a:lvl3pPr>
            <a:lvl4pPr>
              <a:defRPr sz="1800"/>
            </a:lvl4pPr>
            <a:lvl5pPr>
              <a:defRPr sz="1800"/>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4" name="Freeform 5"/>
          <p:cNvSpPr/>
          <p:nvPr/>
        </p:nvSpPr>
        <p:spPr bwMode="auto">
          <a:xfrm flipH="1">
            <a:off x="4005263" y="0"/>
            <a:ext cx="1976438" cy="2840038"/>
          </a:xfrm>
          <a:custGeom>
            <a:avLst/>
            <a:gdLst/>
            <a:ahLst/>
            <a:cxnLst>
              <a:cxn ang="0">
                <a:pos x="0" y="1673"/>
              </a:cxn>
              <a:cxn ang="0">
                <a:pos x="2802" y="2951"/>
              </a:cxn>
              <a:cxn ang="0">
                <a:pos x="1743" y="0"/>
              </a:cxn>
              <a:cxn ang="0">
                <a:pos x="1390" y="0"/>
              </a:cxn>
              <a:cxn ang="0">
                <a:pos x="0" y="1673"/>
              </a:cxn>
            </a:cxnLst>
            <a:rect l="0" t="0" r="r" b="b"/>
            <a:pathLst>
              <a:path w="2802" h="2951">
                <a:moveTo>
                  <a:pt x="0" y="1673"/>
                </a:moveTo>
                <a:lnTo>
                  <a:pt x="2802" y="2951"/>
                </a:lnTo>
                <a:lnTo>
                  <a:pt x="1743" y="0"/>
                </a:lnTo>
                <a:lnTo>
                  <a:pt x="1390" y="0"/>
                </a:lnTo>
                <a:lnTo>
                  <a:pt x="0" y="1673"/>
                </a:lnTo>
                <a:close/>
              </a:path>
            </a:pathLst>
          </a:custGeom>
          <a:solidFill>
            <a:schemeClr val="accent3"/>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5" name="Freeform 6"/>
          <p:cNvSpPr/>
          <p:nvPr/>
        </p:nvSpPr>
        <p:spPr bwMode="auto">
          <a:xfrm flipH="1">
            <a:off x="4005263" y="1611313"/>
            <a:ext cx="5138738" cy="5246688"/>
          </a:xfrm>
          <a:custGeom>
            <a:avLst/>
            <a:gdLst/>
            <a:ahLst/>
            <a:cxnLst>
              <a:cxn ang="0">
                <a:pos x="4483" y="0"/>
              </a:cxn>
              <a:cxn ang="0">
                <a:pos x="219" y="5125"/>
              </a:cxn>
              <a:cxn ang="0">
                <a:pos x="0" y="5389"/>
              </a:cxn>
              <a:cxn ang="0">
                <a:pos x="0" y="5451"/>
              </a:cxn>
              <a:cxn ang="0">
                <a:pos x="5575" y="5451"/>
              </a:cxn>
              <a:cxn ang="0">
                <a:pos x="5709" y="5125"/>
              </a:cxn>
              <a:cxn ang="0">
                <a:pos x="7285" y="1278"/>
              </a:cxn>
              <a:cxn ang="0">
                <a:pos x="4483" y="0"/>
              </a:cxn>
            </a:cxnLst>
            <a:rect l="0" t="0" r="r" b="b"/>
            <a:pathLst>
              <a:path w="7285" h="5451">
                <a:moveTo>
                  <a:pt x="4483" y="0"/>
                </a:moveTo>
                <a:lnTo>
                  <a:pt x="219" y="5125"/>
                </a:lnTo>
                <a:lnTo>
                  <a:pt x="0" y="5389"/>
                </a:lnTo>
                <a:lnTo>
                  <a:pt x="0" y="5451"/>
                </a:lnTo>
                <a:lnTo>
                  <a:pt x="5575" y="5451"/>
                </a:lnTo>
                <a:lnTo>
                  <a:pt x="5709" y="5125"/>
                </a:lnTo>
                <a:lnTo>
                  <a:pt x="7285" y="1278"/>
                </a:lnTo>
                <a:lnTo>
                  <a:pt x="4483" y="0"/>
                </a:lnTo>
                <a:close/>
              </a:path>
            </a:pathLst>
          </a:custGeom>
          <a:solidFill>
            <a:schemeClr val="accent1"/>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bg1"/>
              </a:solidFill>
              <a:effectLst/>
              <a:uLnTx/>
              <a:uFillTx/>
              <a:latin typeface="+mn-lt"/>
              <a:ea typeface="+mn-ea"/>
              <a:cs typeface="+mn-cs"/>
            </a:endParaRPr>
          </a:p>
        </p:txBody>
      </p:sp>
      <p:sp>
        <p:nvSpPr>
          <p:cNvPr id="8" name="Freeform 7"/>
          <p:cNvSpPr/>
          <p:nvPr/>
        </p:nvSpPr>
        <p:spPr bwMode="auto">
          <a:xfrm flipH="1">
            <a:off x="5000625" y="0"/>
            <a:ext cx="3567113" cy="1611313"/>
          </a:xfrm>
          <a:custGeom>
            <a:avLst/>
            <a:gdLst/>
            <a:ahLst/>
            <a:cxnLst>
              <a:cxn ang="0">
                <a:pos x="3665" y="1673"/>
              </a:cxn>
              <a:cxn ang="0">
                <a:pos x="5055" y="0"/>
              </a:cxn>
              <a:cxn ang="0">
                <a:pos x="0" y="0"/>
              </a:cxn>
              <a:cxn ang="0">
                <a:pos x="3665" y="1673"/>
              </a:cxn>
            </a:cxnLst>
            <a:rect l="0" t="0" r="r" b="b"/>
            <a:pathLst>
              <a:path w="5055" h="1673">
                <a:moveTo>
                  <a:pt x="3665" y="1673"/>
                </a:moveTo>
                <a:lnTo>
                  <a:pt x="5055" y="0"/>
                </a:lnTo>
                <a:lnTo>
                  <a:pt x="0" y="0"/>
                </a:lnTo>
                <a:lnTo>
                  <a:pt x="3665" y="1673"/>
                </a:lnTo>
                <a:close/>
              </a:path>
            </a:pathLst>
          </a:custGeom>
          <a:solidFill>
            <a:schemeClr val="accent1"/>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9" name="Freeform 8"/>
          <p:cNvSpPr/>
          <p:nvPr/>
        </p:nvSpPr>
        <p:spPr bwMode="auto">
          <a:xfrm flipH="1">
            <a:off x="5981700" y="0"/>
            <a:ext cx="3162300" cy="6797675"/>
          </a:xfrm>
          <a:custGeom>
            <a:avLst/>
            <a:gdLst/>
            <a:ahLst/>
            <a:cxnLst>
              <a:cxn ang="0">
                <a:pos x="818" y="0"/>
              </a:cxn>
              <a:cxn ang="0">
                <a:pos x="0" y="0"/>
              </a:cxn>
              <a:cxn ang="0">
                <a:pos x="0" y="6798"/>
              </a:cxn>
              <a:cxn ang="0">
                <a:pos x="0" y="7062"/>
              </a:cxn>
              <a:cxn ang="0">
                <a:pos x="219" y="6798"/>
              </a:cxn>
              <a:cxn ang="0">
                <a:pos x="4483" y="1673"/>
              </a:cxn>
              <a:cxn ang="0">
                <a:pos x="818" y="0"/>
              </a:cxn>
            </a:cxnLst>
            <a:rect l="0" t="0" r="r" b="b"/>
            <a:pathLst>
              <a:path w="4483" h="7062">
                <a:moveTo>
                  <a:pt x="818" y="0"/>
                </a:moveTo>
                <a:lnTo>
                  <a:pt x="0" y="0"/>
                </a:lnTo>
                <a:lnTo>
                  <a:pt x="0" y="6798"/>
                </a:lnTo>
                <a:lnTo>
                  <a:pt x="0" y="7062"/>
                </a:lnTo>
                <a:lnTo>
                  <a:pt x="219" y="6798"/>
                </a:lnTo>
                <a:lnTo>
                  <a:pt x="4483" y="1673"/>
                </a:lnTo>
                <a:lnTo>
                  <a:pt x="818" y="0"/>
                </a:lnTo>
                <a:close/>
              </a:path>
            </a:pathLst>
          </a:custGeom>
          <a:solidFill>
            <a:schemeClr val="accent2"/>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2" name="标题 1"/>
          <p:cNvSpPr>
            <a:spLocks noGrp="1"/>
          </p:cNvSpPr>
          <p:nvPr>
            <p:ph type="title"/>
          </p:nvPr>
        </p:nvSpPr>
        <p:spPr>
          <a:xfrm>
            <a:off x="542925" y="1709739"/>
            <a:ext cx="6848475" cy="1719261"/>
          </a:xfrm>
        </p:spPr>
        <p:txBody>
          <a:bodyPr anchor="b">
            <a:normAutofit/>
          </a:bodyPr>
          <a:lstStyle>
            <a:lvl1pPr>
              <a:defRPr sz="5000" b="1">
                <a:solidFill>
                  <a:schemeClr val="bg1"/>
                </a:solidFill>
              </a:defRPr>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542925" y="3568698"/>
            <a:ext cx="6848475" cy="1549401"/>
          </a:xfrm>
        </p:spPr>
        <p:txBody>
          <a:bodyPr>
            <a:normAutofit/>
          </a:bodyPr>
          <a:lstStyle>
            <a:lvl1pPr marL="0" indent="0">
              <a:buNone/>
              <a:defRPr sz="14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a:t>单击此处编辑母版文本样式</a:t>
            </a:r>
            <a:endParaRPr lang="zh-CN" altLang="en-US" noProof="1"/>
          </a:p>
        </p:txBody>
      </p:sp>
      <p:sp>
        <p:nvSpPr>
          <p:cNvPr id="10"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defRPr sz="1200" smtClean="0"/>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1"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defRPr sz="12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2" name="灯片编号占位符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
            <a:pPr algn="r" eaLnBrk="1" hangingPunct="1"/>
            <a:fld id="{9A0DB2DC-4C9A-4742-B13C-FB6460FD3503}" type="slidenum">
              <a:rPr lang="zh-CN" altLang="en-US" dirty="0"/>
            </a:fld>
            <a:endParaRPr lang="zh-CN" alt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628650" y="1825625"/>
            <a:ext cx="3886200" cy="4351338"/>
          </a:xfrm>
        </p:spPr>
        <p:txBody>
          <a:bodyPr>
            <a:normAutofit/>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4629150" y="1825625"/>
            <a:ext cx="3886200" cy="4351338"/>
          </a:xfrm>
        </p:spPr>
        <p:txBody>
          <a:bodyPr>
            <a:normAutofit/>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normAutofit/>
          </a:body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629842" y="1744961"/>
            <a:ext cx="3868340" cy="823912"/>
          </a:xfrm>
        </p:spPr>
        <p:txBody>
          <a:bodyPr anchor="b">
            <a:normAutofit/>
          </a:bodyPr>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629842" y="2615609"/>
            <a:ext cx="3868340" cy="3574054"/>
          </a:xfrm>
        </p:spPr>
        <p:txBody>
          <a:bodyPr>
            <a:normAutofit/>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4629150" y="1744961"/>
            <a:ext cx="3887391" cy="823912"/>
          </a:xfrm>
        </p:spPr>
        <p:txBody>
          <a:bodyPr anchor="b">
            <a:normAutofit/>
          </a:bodyPr>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4629150" y="2615609"/>
            <a:ext cx="3887391" cy="3574054"/>
          </a:xfrm>
        </p:spPr>
        <p:txBody>
          <a:bodyPr>
            <a:normAutofit/>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3" name="Freeform 5"/>
          <p:cNvSpPr/>
          <p:nvPr/>
        </p:nvSpPr>
        <p:spPr bwMode="auto">
          <a:xfrm flipH="1">
            <a:off x="4005263" y="0"/>
            <a:ext cx="1976438" cy="2840038"/>
          </a:xfrm>
          <a:custGeom>
            <a:avLst/>
            <a:gdLst/>
            <a:ahLst/>
            <a:cxnLst>
              <a:cxn ang="0">
                <a:pos x="0" y="1673"/>
              </a:cxn>
              <a:cxn ang="0">
                <a:pos x="2802" y="2951"/>
              </a:cxn>
              <a:cxn ang="0">
                <a:pos x="1743" y="0"/>
              </a:cxn>
              <a:cxn ang="0">
                <a:pos x="1390" y="0"/>
              </a:cxn>
              <a:cxn ang="0">
                <a:pos x="0" y="1673"/>
              </a:cxn>
            </a:cxnLst>
            <a:rect l="0" t="0" r="r" b="b"/>
            <a:pathLst>
              <a:path w="2802" h="2951">
                <a:moveTo>
                  <a:pt x="0" y="1673"/>
                </a:moveTo>
                <a:lnTo>
                  <a:pt x="2802" y="2951"/>
                </a:lnTo>
                <a:lnTo>
                  <a:pt x="1743" y="0"/>
                </a:lnTo>
                <a:lnTo>
                  <a:pt x="1390" y="0"/>
                </a:lnTo>
                <a:lnTo>
                  <a:pt x="0" y="1673"/>
                </a:lnTo>
                <a:close/>
              </a:path>
            </a:pathLst>
          </a:custGeom>
          <a:solidFill>
            <a:schemeClr val="accent3"/>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4" name="Freeform 6"/>
          <p:cNvSpPr/>
          <p:nvPr/>
        </p:nvSpPr>
        <p:spPr bwMode="auto">
          <a:xfrm flipH="1">
            <a:off x="4005263" y="1611313"/>
            <a:ext cx="5138738" cy="5246688"/>
          </a:xfrm>
          <a:custGeom>
            <a:avLst/>
            <a:gdLst/>
            <a:ahLst/>
            <a:cxnLst>
              <a:cxn ang="0">
                <a:pos x="4483" y="0"/>
              </a:cxn>
              <a:cxn ang="0">
                <a:pos x="219" y="5125"/>
              </a:cxn>
              <a:cxn ang="0">
                <a:pos x="0" y="5389"/>
              </a:cxn>
              <a:cxn ang="0">
                <a:pos x="0" y="5451"/>
              </a:cxn>
              <a:cxn ang="0">
                <a:pos x="5575" y="5451"/>
              </a:cxn>
              <a:cxn ang="0">
                <a:pos x="5709" y="5125"/>
              </a:cxn>
              <a:cxn ang="0">
                <a:pos x="7285" y="1278"/>
              </a:cxn>
              <a:cxn ang="0">
                <a:pos x="4483" y="0"/>
              </a:cxn>
            </a:cxnLst>
            <a:rect l="0" t="0" r="r" b="b"/>
            <a:pathLst>
              <a:path w="7285" h="5451">
                <a:moveTo>
                  <a:pt x="4483" y="0"/>
                </a:moveTo>
                <a:lnTo>
                  <a:pt x="219" y="5125"/>
                </a:lnTo>
                <a:lnTo>
                  <a:pt x="0" y="5389"/>
                </a:lnTo>
                <a:lnTo>
                  <a:pt x="0" y="5451"/>
                </a:lnTo>
                <a:lnTo>
                  <a:pt x="5575" y="5451"/>
                </a:lnTo>
                <a:lnTo>
                  <a:pt x="5709" y="5125"/>
                </a:lnTo>
                <a:lnTo>
                  <a:pt x="7285" y="1278"/>
                </a:lnTo>
                <a:lnTo>
                  <a:pt x="4483" y="0"/>
                </a:lnTo>
                <a:close/>
              </a:path>
            </a:pathLst>
          </a:custGeom>
          <a:solidFill>
            <a:schemeClr val="accent1"/>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bg1"/>
              </a:solidFill>
              <a:effectLst/>
              <a:uLnTx/>
              <a:uFillTx/>
              <a:latin typeface="+mn-lt"/>
              <a:ea typeface="+mn-ea"/>
              <a:cs typeface="+mn-cs"/>
            </a:endParaRPr>
          </a:p>
        </p:txBody>
      </p:sp>
      <p:sp>
        <p:nvSpPr>
          <p:cNvPr id="8" name="Freeform 7"/>
          <p:cNvSpPr/>
          <p:nvPr/>
        </p:nvSpPr>
        <p:spPr bwMode="auto">
          <a:xfrm flipH="1">
            <a:off x="5000625" y="0"/>
            <a:ext cx="3567113" cy="1611313"/>
          </a:xfrm>
          <a:custGeom>
            <a:avLst/>
            <a:gdLst/>
            <a:ahLst/>
            <a:cxnLst>
              <a:cxn ang="0">
                <a:pos x="3665" y="1673"/>
              </a:cxn>
              <a:cxn ang="0">
                <a:pos x="5055" y="0"/>
              </a:cxn>
              <a:cxn ang="0">
                <a:pos x="0" y="0"/>
              </a:cxn>
              <a:cxn ang="0">
                <a:pos x="3665" y="1673"/>
              </a:cxn>
            </a:cxnLst>
            <a:rect l="0" t="0" r="r" b="b"/>
            <a:pathLst>
              <a:path w="5055" h="1673">
                <a:moveTo>
                  <a:pt x="3665" y="1673"/>
                </a:moveTo>
                <a:lnTo>
                  <a:pt x="5055" y="0"/>
                </a:lnTo>
                <a:lnTo>
                  <a:pt x="0" y="0"/>
                </a:lnTo>
                <a:lnTo>
                  <a:pt x="3665" y="1673"/>
                </a:lnTo>
                <a:close/>
              </a:path>
            </a:pathLst>
          </a:custGeom>
          <a:solidFill>
            <a:schemeClr val="accent1"/>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9" name="Freeform 8"/>
          <p:cNvSpPr/>
          <p:nvPr/>
        </p:nvSpPr>
        <p:spPr bwMode="auto">
          <a:xfrm flipH="1">
            <a:off x="5981700" y="0"/>
            <a:ext cx="3162300" cy="6797675"/>
          </a:xfrm>
          <a:custGeom>
            <a:avLst/>
            <a:gdLst/>
            <a:ahLst/>
            <a:cxnLst>
              <a:cxn ang="0">
                <a:pos x="818" y="0"/>
              </a:cxn>
              <a:cxn ang="0">
                <a:pos x="0" y="0"/>
              </a:cxn>
              <a:cxn ang="0">
                <a:pos x="0" y="6798"/>
              </a:cxn>
              <a:cxn ang="0">
                <a:pos x="0" y="7062"/>
              </a:cxn>
              <a:cxn ang="0">
                <a:pos x="219" y="6798"/>
              </a:cxn>
              <a:cxn ang="0">
                <a:pos x="4483" y="1673"/>
              </a:cxn>
              <a:cxn ang="0">
                <a:pos x="818" y="0"/>
              </a:cxn>
            </a:cxnLst>
            <a:rect l="0" t="0" r="r" b="b"/>
            <a:pathLst>
              <a:path w="4483" h="7062">
                <a:moveTo>
                  <a:pt x="818" y="0"/>
                </a:moveTo>
                <a:lnTo>
                  <a:pt x="0" y="0"/>
                </a:lnTo>
                <a:lnTo>
                  <a:pt x="0" y="6798"/>
                </a:lnTo>
                <a:lnTo>
                  <a:pt x="0" y="7062"/>
                </a:lnTo>
                <a:lnTo>
                  <a:pt x="219" y="6798"/>
                </a:lnTo>
                <a:lnTo>
                  <a:pt x="4483" y="1673"/>
                </a:lnTo>
                <a:lnTo>
                  <a:pt x="818" y="0"/>
                </a:lnTo>
                <a:close/>
              </a:path>
            </a:pathLst>
          </a:custGeom>
          <a:solidFill>
            <a:schemeClr val="accent2"/>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2" name="标题 1"/>
          <p:cNvSpPr>
            <a:spLocks noGrp="1"/>
          </p:cNvSpPr>
          <p:nvPr>
            <p:ph type="title"/>
          </p:nvPr>
        </p:nvSpPr>
        <p:spPr>
          <a:xfrm>
            <a:off x="571500" y="2158998"/>
            <a:ext cx="4286250" cy="1382451"/>
          </a:xfrm>
        </p:spPr>
        <p:txBody>
          <a:bodyPr anchor="b">
            <a:noAutofit/>
          </a:bodyPr>
          <a:lstStyle>
            <a:lvl1pPr>
              <a:defRPr sz="6000" b="1">
                <a:solidFill>
                  <a:schemeClr val="bg1"/>
                </a:solidFill>
              </a:defRPr>
            </a:lvl1pPr>
          </a:lstStyle>
          <a:p>
            <a:r>
              <a:rPr lang="zh-CN" altLang="en-US" noProof="1"/>
              <a:t>单击此处编辑母版标题样式</a:t>
            </a:r>
            <a:endParaRPr lang="zh-CN" altLang="en-US" noProof="1"/>
          </a:p>
        </p:txBody>
      </p:sp>
      <p:sp>
        <p:nvSpPr>
          <p:cNvPr id="13" name="文本占位符 12"/>
          <p:cNvSpPr>
            <a:spLocks noGrp="1"/>
          </p:cNvSpPr>
          <p:nvPr>
            <p:ph type="body" sz="quarter" idx="13"/>
          </p:nvPr>
        </p:nvSpPr>
        <p:spPr>
          <a:xfrm>
            <a:off x="571500" y="3733800"/>
            <a:ext cx="4286250" cy="1185863"/>
          </a:xfrm>
        </p:spPr>
        <p:txBody>
          <a:bodyPr/>
          <a:lstStyle>
            <a:lvl1pPr marL="0" indent="0">
              <a:buNone/>
              <a:defRPr>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zh-CN" altLang="en-US" noProof="1"/>
              <a:t>单击此处编辑母版文本样式</a:t>
            </a:r>
            <a:endParaRPr lang="zh-CN" altLang="en-US" noProof="1"/>
          </a:p>
        </p:txBody>
      </p:sp>
      <p:sp>
        <p:nvSpPr>
          <p:cNvPr id="10" name="日期占位符 2"/>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defRPr sz="1200" smtClean="0"/>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1" name="页脚占位符 3"/>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defRPr sz="12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2" name="灯片编号占位符 4"/>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
            <a:pPr algn="r" eaLnBrk="1" hangingPunct="1"/>
            <a:fld id="{9A0DB2DC-4C9A-4742-B13C-FB6460FD3503}" type="slidenum">
              <a:rPr lang="zh-CN" altLang="en-US" dirty="0"/>
            </a:fld>
            <a:endParaRPr lang="zh-CN" alt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711200"/>
            <a:ext cx="3196800" cy="1600200"/>
          </a:xfrm>
        </p:spPr>
        <p:txBody>
          <a:bodyPr anchor="t">
            <a:normAutofit/>
          </a:bodyPr>
          <a:lstStyle>
            <a:lvl1pPr>
              <a:defRPr sz="3200"/>
            </a:lvl1pPr>
          </a:lstStyle>
          <a:p>
            <a:r>
              <a:rPr lang="zh-CN" altLang="en-US" noProof="1"/>
              <a:t>单击此处编辑母版标题样式</a:t>
            </a:r>
            <a:endParaRPr lang="zh-CN" altLang="en-US" noProof="1"/>
          </a:p>
        </p:txBody>
      </p:sp>
      <p:sp>
        <p:nvSpPr>
          <p:cNvPr id="3" name="图片占位符 2"/>
          <p:cNvSpPr>
            <a:spLocks noGrp="1" noChangeAspect="1"/>
          </p:cNvSpPr>
          <p:nvPr>
            <p:ph type="pic" idx="1"/>
          </p:nvPr>
        </p:nvSpPr>
        <p:spPr>
          <a:xfrm>
            <a:off x="4014391" y="733425"/>
            <a:ext cx="4627800" cy="540360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685800" rtl="0" eaLnBrk="1" fontAlgn="base" latinLnBrk="0" hangingPunct="1">
              <a:lnSpc>
                <a:spcPct val="90000"/>
              </a:lnSpc>
              <a:spcBef>
                <a:spcPts val="750"/>
              </a:spcBef>
              <a:spcAft>
                <a:spcPct val="0"/>
              </a:spcAft>
              <a:buClrTx/>
              <a:buSzTx/>
              <a:buFont typeface="Arial" panose="020B0604020202020204" pitchFamily="34" charset="0"/>
              <a:buNone/>
              <a:defRPr/>
            </a:pPr>
            <a:r>
              <a:rPr kumimoji="0" lang="zh-CN" altLang="en-US" sz="2400" b="0" i="0" u="none" strike="noStrike" kern="1200" cap="none" spc="0" normalizeH="0" baseline="0" noProof="1">
                <a:ln>
                  <a:noFill/>
                </a:ln>
                <a:solidFill>
                  <a:schemeClr val="tx1"/>
                </a:solidFill>
                <a:effectLst/>
                <a:uLnTx/>
                <a:uFillTx/>
                <a:latin typeface="+mn-lt"/>
                <a:ea typeface="微软雅黑" panose="020B0503020204020204" pitchFamily="34" charset="-122"/>
                <a:cs typeface="+mn-cs"/>
              </a:rPr>
              <a:t>单击图标添加图片</a:t>
            </a:r>
            <a:endParaRPr kumimoji="0" lang="zh-CN" altLang="en-US" sz="2400" b="0" i="0" u="none" strike="noStrike" kern="1200" cap="none" spc="0" normalizeH="0" baseline="0" noProof="1">
              <a:ln>
                <a:noFill/>
              </a:ln>
              <a:solidFill>
                <a:schemeClr val="tx1"/>
              </a:solidFill>
              <a:effectLst/>
              <a:uLnTx/>
              <a:uFillTx/>
              <a:latin typeface="+mn-lt"/>
              <a:ea typeface="微软雅黑" panose="020B0503020204020204" pitchFamily="34" charset="-122"/>
              <a:cs typeface="+mn-cs"/>
            </a:endParaRPr>
          </a:p>
        </p:txBody>
      </p:sp>
      <p:sp>
        <p:nvSpPr>
          <p:cNvPr id="4" name="文本占位符 3"/>
          <p:cNvSpPr>
            <a:spLocks noGrp="1"/>
          </p:cNvSpPr>
          <p:nvPr>
            <p:ph type="body" sz="half" idx="2"/>
          </p:nvPr>
        </p:nvSpPr>
        <p:spPr>
          <a:xfrm>
            <a:off x="629841" y="2311400"/>
            <a:ext cx="3196800" cy="3811588"/>
          </a:xfrm>
        </p:spPr>
        <p:txBody>
          <a:bodyPr>
            <a:normAutofit/>
          </a:bodyPr>
          <a:lstStyle>
            <a:lvl1pPr marL="0" indent="0">
              <a:buNone/>
              <a:defRPr sz="2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368363" y="365125"/>
            <a:ext cx="1146987" cy="5811838"/>
          </a:xfrm>
        </p:spPr>
        <p:txBody>
          <a:bodyPr vert="eaVert">
            <a:normAutofit/>
          </a:bodyPr>
          <a:lstStyle>
            <a:lvl1pPr>
              <a:defRPr sz="2700"/>
            </a:lvl1p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628650" y="365125"/>
            <a:ext cx="6659969" cy="5811838"/>
          </a:xfrm>
        </p:spPr>
        <p:txBody>
          <a:bodyPr vert="eaVert">
            <a:normAutofit/>
          </a:bodyPr>
          <a:lstStyle>
            <a:lvl1pPr>
              <a:defRPr sz="2400"/>
            </a:lvl1pPr>
            <a:lvl2pPr>
              <a:defRPr sz="2000"/>
            </a:lvl2pPr>
            <a:lvl3pPr>
              <a:defRPr sz="1800"/>
            </a:lvl3pPr>
            <a:lvl4pPr>
              <a:defRPr sz="1800"/>
            </a:lvl4pPr>
            <a:lvl5pPr>
              <a:defRPr sz="1800"/>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normAutofit/>
          </a:body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629842" y="1744961"/>
            <a:ext cx="3868340" cy="823912"/>
          </a:xfrm>
        </p:spPr>
        <p:txBody>
          <a:bodyPr anchor="b">
            <a:normAutofit/>
          </a:bodyPr>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629842" y="2615609"/>
            <a:ext cx="3868340" cy="3574054"/>
          </a:xfrm>
        </p:spPr>
        <p:txBody>
          <a:bodyPr>
            <a:normAutofit/>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4629150" y="1744961"/>
            <a:ext cx="3887391" cy="823912"/>
          </a:xfrm>
        </p:spPr>
        <p:txBody>
          <a:bodyPr anchor="b">
            <a:normAutofit/>
          </a:bodyPr>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4629150" y="2615609"/>
            <a:ext cx="3887391" cy="3574054"/>
          </a:xfrm>
        </p:spPr>
        <p:txBody>
          <a:bodyPr>
            <a:normAutofit/>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628650" y="551544"/>
            <a:ext cx="7886700" cy="5558971"/>
          </a:xfrm>
        </p:spPr>
        <p:txBody>
          <a:bodyPr>
            <a:normAutofit/>
          </a:bodyPr>
          <a:lstStyle>
            <a:lvl1pPr>
              <a:defRPr sz="2400"/>
            </a:lvl1pPr>
            <a:lvl2pPr>
              <a:defRPr sz="2000"/>
            </a:lvl2pPr>
            <a:lvl3pPr>
              <a:defRPr sz="1800"/>
            </a:lvl3pPr>
            <a:lvl4pPr>
              <a:defRPr sz="1800"/>
            </a:lvl4pPr>
            <a:lvl5pPr>
              <a:defRPr sz="1800"/>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2" name="日期占位符 1"/>
          <p:cNvSpPr>
            <a:spLocks noGrp="1"/>
          </p:cNvSpPr>
          <p:nvPr>
            <p:ph type="dt" sz="half" idx="14"/>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5"/>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6"/>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3" name="Freeform 5"/>
          <p:cNvSpPr/>
          <p:nvPr/>
        </p:nvSpPr>
        <p:spPr bwMode="auto">
          <a:xfrm flipH="1">
            <a:off x="4005263" y="0"/>
            <a:ext cx="1976438" cy="2840038"/>
          </a:xfrm>
          <a:custGeom>
            <a:avLst/>
            <a:gdLst/>
            <a:ahLst/>
            <a:cxnLst>
              <a:cxn ang="0">
                <a:pos x="0" y="1673"/>
              </a:cxn>
              <a:cxn ang="0">
                <a:pos x="2802" y="2951"/>
              </a:cxn>
              <a:cxn ang="0">
                <a:pos x="1743" y="0"/>
              </a:cxn>
              <a:cxn ang="0">
                <a:pos x="1390" y="0"/>
              </a:cxn>
              <a:cxn ang="0">
                <a:pos x="0" y="1673"/>
              </a:cxn>
            </a:cxnLst>
            <a:rect l="0" t="0" r="r" b="b"/>
            <a:pathLst>
              <a:path w="2802" h="2951">
                <a:moveTo>
                  <a:pt x="0" y="1673"/>
                </a:moveTo>
                <a:lnTo>
                  <a:pt x="2802" y="2951"/>
                </a:lnTo>
                <a:lnTo>
                  <a:pt x="1743" y="0"/>
                </a:lnTo>
                <a:lnTo>
                  <a:pt x="1390" y="0"/>
                </a:lnTo>
                <a:lnTo>
                  <a:pt x="0" y="1673"/>
                </a:lnTo>
                <a:close/>
              </a:path>
            </a:pathLst>
          </a:custGeom>
          <a:solidFill>
            <a:schemeClr val="accent3"/>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4" name="Freeform 6"/>
          <p:cNvSpPr/>
          <p:nvPr/>
        </p:nvSpPr>
        <p:spPr bwMode="auto">
          <a:xfrm flipH="1">
            <a:off x="4005263" y="1611313"/>
            <a:ext cx="5138738" cy="5246688"/>
          </a:xfrm>
          <a:custGeom>
            <a:avLst/>
            <a:gdLst/>
            <a:ahLst/>
            <a:cxnLst>
              <a:cxn ang="0">
                <a:pos x="4483" y="0"/>
              </a:cxn>
              <a:cxn ang="0">
                <a:pos x="219" y="5125"/>
              </a:cxn>
              <a:cxn ang="0">
                <a:pos x="0" y="5389"/>
              </a:cxn>
              <a:cxn ang="0">
                <a:pos x="0" y="5451"/>
              </a:cxn>
              <a:cxn ang="0">
                <a:pos x="5575" y="5451"/>
              </a:cxn>
              <a:cxn ang="0">
                <a:pos x="5709" y="5125"/>
              </a:cxn>
              <a:cxn ang="0">
                <a:pos x="7285" y="1278"/>
              </a:cxn>
              <a:cxn ang="0">
                <a:pos x="4483" y="0"/>
              </a:cxn>
            </a:cxnLst>
            <a:rect l="0" t="0" r="r" b="b"/>
            <a:pathLst>
              <a:path w="7285" h="5451">
                <a:moveTo>
                  <a:pt x="4483" y="0"/>
                </a:moveTo>
                <a:lnTo>
                  <a:pt x="219" y="5125"/>
                </a:lnTo>
                <a:lnTo>
                  <a:pt x="0" y="5389"/>
                </a:lnTo>
                <a:lnTo>
                  <a:pt x="0" y="5451"/>
                </a:lnTo>
                <a:lnTo>
                  <a:pt x="5575" y="5451"/>
                </a:lnTo>
                <a:lnTo>
                  <a:pt x="5709" y="5125"/>
                </a:lnTo>
                <a:lnTo>
                  <a:pt x="7285" y="1278"/>
                </a:lnTo>
                <a:lnTo>
                  <a:pt x="4483" y="0"/>
                </a:lnTo>
                <a:close/>
              </a:path>
            </a:pathLst>
          </a:custGeom>
          <a:solidFill>
            <a:schemeClr val="accent1"/>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bg1"/>
              </a:solidFill>
              <a:effectLst/>
              <a:uLnTx/>
              <a:uFillTx/>
              <a:latin typeface="+mn-lt"/>
              <a:ea typeface="+mn-ea"/>
              <a:cs typeface="+mn-cs"/>
            </a:endParaRPr>
          </a:p>
        </p:txBody>
      </p:sp>
      <p:sp>
        <p:nvSpPr>
          <p:cNvPr id="8" name="Freeform 7"/>
          <p:cNvSpPr/>
          <p:nvPr/>
        </p:nvSpPr>
        <p:spPr bwMode="auto">
          <a:xfrm flipH="1">
            <a:off x="5000625" y="0"/>
            <a:ext cx="3567113" cy="1611313"/>
          </a:xfrm>
          <a:custGeom>
            <a:avLst/>
            <a:gdLst/>
            <a:ahLst/>
            <a:cxnLst>
              <a:cxn ang="0">
                <a:pos x="3665" y="1673"/>
              </a:cxn>
              <a:cxn ang="0">
                <a:pos x="5055" y="0"/>
              </a:cxn>
              <a:cxn ang="0">
                <a:pos x="0" y="0"/>
              </a:cxn>
              <a:cxn ang="0">
                <a:pos x="3665" y="1673"/>
              </a:cxn>
            </a:cxnLst>
            <a:rect l="0" t="0" r="r" b="b"/>
            <a:pathLst>
              <a:path w="5055" h="1673">
                <a:moveTo>
                  <a:pt x="3665" y="1673"/>
                </a:moveTo>
                <a:lnTo>
                  <a:pt x="5055" y="0"/>
                </a:lnTo>
                <a:lnTo>
                  <a:pt x="0" y="0"/>
                </a:lnTo>
                <a:lnTo>
                  <a:pt x="3665" y="1673"/>
                </a:lnTo>
                <a:close/>
              </a:path>
            </a:pathLst>
          </a:custGeom>
          <a:solidFill>
            <a:schemeClr val="accent1"/>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9" name="Freeform 8"/>
          <p:cNvSpPr/>
          <p:nvPr/>
        </p:nvSpPr>
        <p:spPr bwMode="auto">
          <a:xfrm flipH="1">
            <a:off x="5981700" y="0"/>
            <a:ext cx="3162300" cy="6797675"/>
          </a:xfrm>
          <a:custGeom>
            <a:avLst/>
            <a:gdLst/>
            <a:ahLst/>
            <a:cxnLst>
              <a:cxn ang="0">
                <a:pos x="818" y="0"/>
              </a:cxn>
              <a:cxn ang="0">
                <a:pos x="0" y="0"/>
              </a:cxn>
              <a:cxn ang="0">
                <a:pos x="0" y="6798"/>
              </a:cxn>
              <a:cxn ang="0">
                <a:pos x="0" y="7062"/>
              </a:cxn>
              <a:cxn ang="0">
                <a:pos x="219" y="6798"/>
              </a:cxn>
              <a:cxn ang="0">
                <a:pos x="4483" y="1673"/>
              </a:cxn>
              <a:cxn ang="0">
                <a:pos x="818" y="0"/>
              </a:cxn>
            </a:cxnLst>
            <a:rect l="0" t="0" r="r" b="b"/>
            <a:pathLst>
              <a:path w="4483" h="7062">
                <a:moveTo>
                  <a:pt x="818" y="0"/>
                </a:moveTo>
                <a:lnTo>
                  <a:pt x="0" y="0"/>
                </a:lnTo>
                <a:lnTo>
                  <a:pt x="0" y="6798"/>
                </a:lnTo>
                <a:lnTo>
                  <a:pt x="0" y="7062"/>
                </a:lnTo>
                <a:lnTo>
                  <a:pt x="219" y="6798"/>
                </a:lnTo>
                <a:lnTo>
                  <a:pt x="4483" y="1673"/>
                </a:lnTo>
                <a:lnTo>
                  <a:pt x="818" y="0"/>
                </a:lnTo>
                <a:close/>
              </a:path>
            </a:pathLst>
          </a:custGeom>
          <a:solidFill>
            <a:schemeClr val="accent2"/>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2" name="标题 1"/>
          <p:cNvSpPr>
            <a:spLocks noGrp="1"/>
          </p:cNvSpPr>
          <p:nvPr>
            <p:ph type="title"/>
          </p:nvPr>
        </p:nvSpPr>
        <p:spPr>
          <a:xfrm>
            <a:off x="571500" y="2158998"/>
            <a:ext cx="4286250" cy="1382451"/>
          </a:xfrm>
        </p:spPr>
        <p:txBody>
          <a:bodyPr anchor="b">
            <a:noAutofit/>
          </a:bodyPr>
          <a:lstStyle>
            <a:lvl1pPr>
              <a:defRPr sz="6000" b="1">
                <a:solidFill>
                  <a:schemeClr val="bg1"/>
                </a:solidFill>
              </a:defRPr>
            </a:lvl1pPr>
          </a:lstStyle>
          <a:p>
            <a:r>
              <a:rPr lang="zh-CN" altLang="en-US" noProof="1"/>
              <a:t>单击此处编辑母版标题样式</a:t>
            </a:r>
            <a:endParaRPr lang="zh-CN" altLang="en-US" noProof="1"/>
          </a:p>
        </p:txBody>
      </p:sp>
      <p:sp>
        <p:nvSpPr>
          <p:cNvPr id="13" name="文本占位符 12"/>
          <p:cNvSpPr>
            <a:spLocks noGrp="1"/>
          </p:cNvSpPr>
          <p:nvPr>
            <p:ph type="body" sz="quarter" idx="13"/>
          </p:nvPr>
        </p:nvSpPr>
        <p:spPr>
          <a:xfrm>
            <a:off x="571500" y="3733800"/>
            <a:ext cx="4286250" cy="1185863"/>
          </a:xfrm>
        </p:spPr>
        <p:txBody>
          <a:bodyPr/>
          <a:lstStyle>
            <a:lvl1pPr marL="0" indent="0">
              <a:buNone/>
              <a:defRPr>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zh-CN" altLang="en-US" noProof="1"/>
              <a:t>单击此处编辑母版文本样式</a:t>
            </a:r>
            <a:endParaRPr lang="zh-CN" altLang="en-US" noProof="1"/>
          </a:p>
        </p:txBody>
      </p:sp>
      <p:sp>
        <p:nvSpPr>
          <p:cNvPr id="10" name="日期占位符 2"/>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defRPr sz="1200" smtClean="0"/>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1" name="页脚占位符 3"/>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defRPr sz="12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2" name="灯片编号占位符 4"/>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
            <a:pPr algn="r" eaLnBrk="1" hangingPunct="1"/>
            <a:fld id="{9A0DB2DC-4C9A-4742-B13C-FB6460FD3503}" type="slidenum">
              <a:rPr lang="zh-CN" altLang="en-US" dirty="0"/>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711200"/>
            <a:ext cx="3196800" cy="1600200"/>
          </a:xfrm>
        </p:spPr>
        <p:txBody>
          <a:bodyPr anchor="t">
            <a:normAutofit/>
          </a:bodyPr>
          <a:lstStyle>
            <a:lvl1pPr>
              <a:defRPr sz="3200"/>
            </a:lvl1pPr>
          </a:lstStyle>
          <a:p>
            <a:r>
              <a:rPr lang="zh-CN" altLang="en-US" noProof="1"/>
              <a:t>单击此处编辑母版标题样式</a:t>
            </a:r>
            <a:endParaRPr lang="zh-CN" altLang="en-US" noProof="1"/>
          </a:p>
        </p:txBody>
      </p:sp>
      <p:sp>
        <p:nvSpPr>
          <p:cNvPr id="3" name="图片占位符 2"/>
          <p:cNvSpPr>
            <a:spLocks noGrp="1" noChangeAspect="1"/>
          </p:cNvSpPr>
          <p:nvPr>
            <p:ph type="pic" idx="1"/>
          </p:nvPr>
        </p:nvSpPr>
        <p:spPr>
          <a:xfrm>
            <a:off x="4014391" y="733425"/>
            <a:ext cx="4627800" cy="540360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685800" rtl="0" eaLnBrk="1" fontAlgn="base" latinLnBrk="0" hangingPunct="1">
              <a:lnSpc>
                <a:spcPct val="90000"/>
              </a:lnSpc>
              <a:spcBef>
                <a:spcPts val="750"/>
              </a:spcBef>
              <a:spcAft>
                <a:spcPct val="0"/>
              </a:spcAft>
              <a:buClrTx/>
              <a:buSzTx/>
              <a:buFont typeface="Arial" panose="020B0604020202020204" pitchFamily="34" charset="0"/>
              <a:buNone/>
              <a:defRPr/>
            </a:pPr>
            <a:r>
              <a:rPr kumimoji="0" lang="zh-CN" altLang="en-US" sz="2400" b="0" i="0" u="none" strike="noStrike" kern="1200" cap="none" spc="0" normalizeH="0" baseline="0" noProof="1">
                <a:ln>
                  <a:noFill/>
                </a:ln>
                <a:solidFill>
                  <a:schemeClr val="tx1"/>
                </a:solidFill>
                <a:effectLst/>
                <a:uLnTx/>
                <a:uFillTx/>
                <a:latin typeface="+mn-lt"/>
                <a:ea typeface="微软雅黑" panose="020B0503020204020204" pitchFamily="34" charset="-122"/>
                <a:cs typeface="+mn-cs"/>
              </a:rPr>
              <a:t>单击图标添加图片</a:t>
            </a:r>
            <a:endParaRPr kumimoji="0" lang="zh-CN" altLang="en-US" sz="2400" b="0" i="0" u="none" strike="noStrike" kern="1200" cap="none" spc="0" normalizeH="0" baseline="0" noProof="1">
              <a:ln>
                <a:noFill/>
              </a:ln>
              <a:solidFill>
                <a:schemeClr val="tx1"/>
              </a:solidFill>
              <a:effectLst/>
              <a:uLnTx/>
              <a:uFillTx/>
              <a:latin typeface="+mn-lt"/>
              <a:ea typeface="微软雅黑" panose="020B0503020204020204" pitchFamily="34" charset="-122"/>
              <a:cs typeface="+mn-cs"/>
            </a:endParaRPr>
          </a:p>
        </p:txBody>
      </p:sp>
      <p:sp>
        <p:nvSpPr>
          <p:cNvPr id="4" name="文本占位符 3"/>
          <p:cNvSpPr>
            <a:spLocks noGrp="1"/>
          </p:cNvSpPr>
          <p:nvPr>
            <p:ph type="body" sz="half" idx="2"/>
          </p:nvPr>
        </p:nvSpPr>
        <p:spPr>
          <a:xfrm>
            <a:off x="629841" y="2311400"/>
            <a:ext cx="3196800" cy="3811588"/>
          </a:xfrm>
        </p:spPr>
        <p:txBody>
          <a:bodyPr>
            <a:normAutofit/>
          </a:bodyPr>
          <a:lstStyle>
            <a:lvl1pPr marL="0" indent="0">
              <a:buNone/>
              <a:defRPr sz="2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368363" y="365125"/>
            <a:ext cx="1146987" cy="5811838"/>
          </a:xfrm>
        </p:spPr>
        <p:txBody>
          <a:bodyPr vert="eaVert">
            <a:normAutofit/>
          </a:bodyPr>
          <a:lstStyle>
            <a:lvl1pPr>
              <a:defRPr sz="2700"/>
            </a:lvl1p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628650" y="365125"/>
            <a:ext cx="6659969" cy="5811838"/>
          </a:xfrm>
        </p:spPr>
        <p:txBody>
          <a:bodyPr vert="eaVert">
            <a:normAutofit/>
          </a:bodyPr>
          <a:lstStyle>
            <a:lvl1pPr>
              <a:defRPr sz="2400"/>
            </a:lvl1pPr>
            <a:lvl2pPr>
              <a:defRPr sz="2000"/>
            </a:lvl2pPr>
            <a:lvl3pPr>
              <a:defRPr sz="1800"/>
            </a:lvl3pPr>
            <a:lvl4pPr>
              <a:defRPr sz="1800"/>
            </a:lvl4pPr>
            <a:lvl5pPr>
              <a:defRPr sz="1800"/>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3.xml"/><Relationship Id="rId12" Type="http://schemas.openxmlformats.org/officeDocument/2006/relationships/tags" Target="../tags/tag2.xml"/><Relationship Id="rId11" Type="http://schemas.openxmlformats.org/officeDocument/2006/relationships/tags" Target="../tags/tag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 Type="http://schemas.openxmlformats.org/officeDocument/2006/relationships/slideLayout" Target="../slideLayouts/slideLayout12.xml"/><Relationship Id="rId14" Type="http://schemas.openxmlformats.org/officeDocument/2006/relationships/theme" Target="../theme/theme2.xml"/><Relationship Id="rId13" Type="http://schemas.openxmlformats.org/officeDocument/2006/relationships/tags" Target="../tags/tag6.xml"/><Relationship Id="rId12" Type="http://schemas.openxmlformats.org/officeDocument/2006/relationships/tags" Target="../tags/tag5.xml"/><Relationship Id="rId11" Type="http://schemas.openxmlformats.org/officeDocument/2006/relationships/tags" Target="../tags/tag4.xml"/><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9.xml"/><Relationship Id="rId8" Type="http://schemas.openxmlformats.org/officeDocument/2006/relationships/slideLayout" Target="../slideLayouts/slideLayout28.xml"/><Relationship Id="rId7" Type="http://schemas.openxmlformats.org/officeDocument/2006/relationships/slideLayout" Target="../slideLayouts/slideLayout27.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3" Type="http://schemas.openxmlformats.org/officeDocument/2006/relationships/slideLayout" Target="../slideLayouts/slideLayout23.xml"/><Relationship Id="rId2" Type="http://schemas.openxmlformats.org/officeDocument/2006/relationships/slideLayout" Target="../slideLayouts/slideLayout22.xml"/><Relationship Id="rId14" Type="http://schemas.openxmlformats.org/officeDocument/2006/relationships/theme" Target="../theme/theme3.xml"/><Relationship Id="rId13" Type="http://schemas.openxmlformats.org/officeDocument/2006/relationships/tags" Target="../tags/tag9.xml"/><Relationship Id="rId12" Type="http://schemas.openxmlformats.org/officeDocument/2006/relationships/tags" Target="../tags/tag8.xml"/><Relationship Id="rId11" Type="http://schemas.openxmlformats.org/officeDocument/2006/relationships/tags" Target="../tags/tag7.xml"/><Relationship Id="rId10" Type="http://schemas.openxmlformats.org/officeDocument/2006/relationships/slideLayout" Target="../slideLayouts/slideLayout30.xml"/><Relationship Id="rId1"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39.xml"/><Relationship Id="rId8" Type="http://schemas.openxmlformats.org/officeDocument/2006/relationships/slideLayout" Target="../slideLayouts/slideLayout38.xml"/><Relationship Id="rId7" Type="http://schemas.openxmlformats.org/officeDocument/2006/relationships/slideLayout" Target="../slideLayouts/slideLayout37.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 Id="rId3" Type="http://schemas.openxmlformats.org/officeDocument/2006/relationships/slideLayout" Target="../slideLayouts/slideLayout33.xml"/><Relationship Id="rId2" Type="http://schemas.openxmlformats.org/officeDocument/2006/relationships/slideLayout" Target="../slideLayouts/slideLayout32.xml"/><Relationship Id="rId14" Type="http://schemas.openxmlformats.org/officeDocument/2006/relationships/theme" Target="../theme/theme4.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slideLayout" Target="../slideLayouts/slideLayout40.xml"/><Relationship Id="rId1"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49.xml"/><Relationship Id="rId8" Type="http://schemas.openxmlformats.org/officeDocument/2006/relationships/slideLayout" Target="../slideLayouts/slideLayout48.xml"/><Relationship Id="rId7" Type="http://schemas.openxmlformats.org/officeDocument/2006/relationships/slideLayout" Target="../slideLayouts/slideLayout47.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3" Type="http://schemas.openxmlformats.org/officeDocument/2006/relationships/slideLayout" Target="../slideLayouts/slideLayout43.xml"/><Relationship Id="rId2" Type="http://schemas.openxmlformats.org/officeDocument/2006/relationships/slideLayout" Target="../slideLayouts/slideLayout42.xml"/><Relationship Id="rId14" Type="http://schemas.openxmlformats.org/officeDocument/2006/relationships/theme" Target="../theme/theme5.xml"/><Relationship Id="rId13" Type="http://schemas.openxmlformats.org/officeDocument/2006/relationships/tags" Target="../tags/tag15.xml"/><Relationship Id="rId12" Type="http://schemas.openxmlformats.org/officeDocument/2006/relationships/tags" Target="../tags/tag14.xml"/><Relationship Id="rId11" Type="http://schemas.openxmlformats.org/officeDocument/2006/relationships/tags" Target="../tags/tag13.xml"/><Relationship Id="rId10" Type="http://schemas.openxmlformats.org/officeDocument/2006/relationships/slideLayout" Target="../slideLayouts/slideLayout50.xml"/><Relationship Id="rId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标题占位符 1"/>
          <p:cNvSpPr>
            <a:spLocks noGrp="1"/>
          </p:cNvSpPr>
          <p:nvPr>
            <p:ph type="title"/>
            <p:custDataLst>
              <p:tags r:id="rId11"/>
            </p:custDataLst>
          </p:nvPr>
        </p:nvSpPr>
        <p:spPr>
          <a:xfrm>
            <a:off x="628650" y="365125"/>
            <a:ext cx="7886700" cy="1325563"/>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7" name="文本占位符 2"/>
          <p:cNvSpPr>
            <a:spLocks noGrp="1"/>
          </p:cNvSpPr>
          <p:nvPr>
            <p:ph type="body"/>
            <p:custDataLst>
              <p:tags r:id="rId12"/>
            </p:custDataLst>
          </p:nvPr>
        </p:nvSpPr>
        <p:spPr>
          <a:xfrm>
            <a:off x="628650" y="1825625"/>
            <a:ext cx="7886700" cy="4351338"/>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lgn="l">
              <a:defRPr sz="1200" noProof="1" smtClean="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lgn="ctr">
              <a:defRPr sz="1200" noProof="1">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7" name="KSO_TEMPLATE" hidden="1"/>
          <p:cNvSpPr/>
          <p:nvPr>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lvl1pPr algn="l" defTabSz="685800" rtl="0" fontAlgn="base">
        <a:lnSpc>
          <a:spcPct val="90000"/>
        </a:lnSpc>
        <a:spcBef>
          <a:spcPct val="0"/>
        </a:spcBef>
        <a:spcAft>
          <a:spcPct val="0"/>
        </a:spcAft>
        <a:defRPr sz="3600" kern="1200">
          <a:solidFill>
            <a:schemeClr val="tx1"/>
          </a:solidFill>
          <a:latin typeface="+mj-lt"/>
          <a:ea typeface="微软雅黑" panose="020B0503020204020204" pitchFamily="34" charset="-122"/>
          <a:cs typeface="+mj-cs"/>
        </a:defRPr>
      </a:lvl1pPr>
      <a:lvl2pPr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2pPr>
      <a:lvl3pPr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3pPr>
      <a:lvl4pPr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4pPr>
      <a:lvl5pPr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5pPr>
      <a:lvl6pPr marL="457200"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6pPr>
      <a:lvl7pPr marL="914400"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7pPr>
      <a:lvl8pPr marL="1371600"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8pPr>
      <a:lvl9pPr marL="1828800"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9pPr>
    </p:titleStyle>
    <p:bodyStyle>
      <a:lvl1pPr marL="171450" indent="-171450" algn="l" defTabSz="685800" rtl="0" fontAlgn="base">
        <a:lnSpc>
          <a:spcPct val="90000"/>
        </a:lnSpc>
        <a:spcBef>
          <a:spcPts val="75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微软雅黑" panose="020B0503020204020204" pitchFamily="34" charset="-122"/>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微软雅黑" panose="020B0503020204020204" pitchFamily="34" charset="-122"/>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标题占位符 1"/>
          <p:cNvSpPr>
            <a:spLocks noGrp="1"/>
          </p:cNvSpPr>
          <p:nvPr>
            <p:ph type="title"/>
            <p:custDataLst>
              <p:tags r:id="rId11"/>
            </p:custDataLst>
          </p:nvPr>
        </p:nvSpPr>
        <p:spPr>
          <a:xfrm>
            <a:off x="628650" y="365125"/>
            <a:ext cx="7886700" cy="1325563"/>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2051" name="文本占位符 2"/>
          <p:cNvSpPr>
            <a:spLocks noGrp="1"/>
          </p:cNvSpPr>
          <p:nvPr>
            <p:ph type="body"/>
            <p:custDataLst>
              <p:tags r:id="rId12"/>
            </p:custDataLst>
          </p:nvPr>
        </p:nvSpPr>
        <p:spPr>
          <a:xfrm>
            <a:off x="628650" y="1825625"/>
            <a:ext cx="7886700" cy="4351338"/>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lgn="l">
              <a:defRPr sz="1200" noProof="1" smtClean="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lgn="ctr">
              <a:defRPr sz="1200" noProof="1">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7" name="KSO_TEMPLATE" hidden="1"/>
          <p:cNvSpPr/>
          <p:nvPr>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hf sldNum="0" hdr="0" ftr="0" dt="0"/>
  <p:txStyles>
    <p:titleStyle>
      <a:lvl1pPr algn="l" defTabSz="685800" rtl="0" fontAlgn="base">
        <a:lnSpc>
          <a:spcPct val="90000"/>
        </a:lnSpc>
        <a:spcBef>
          <a:spcPct val="0"/>
        </a:spcBef>
        <a:spcAft>
          <a:spcPct val="0"/>
        </a:spcAft>
        <a:defRPr sz="3600" kern="1200">
          <a:solidFill>
            <a:schemeClr val="tx1"/>
          </a:solidFill>
          <a:latin typeface="+mj-lt"/>
          <a:ea typeface="微软雅黑" panose="020B0503020204020204" pitchFamily="34" charset="-122"/>
          <a:cs typeface="+mj-cs"/>
        </a:defRPr>
      </a:lvl1pPr>
      <a:lvl2pPr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2pPr>
      <a:lvl3pPr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3pPr>
      <a:lvl4pPr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4pPr>
      <a:lvl5pPr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5pPr>
      <a:lvl6pPr marL="457200"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6pPr>
      <a:lvl7pPr marL="914400"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7pPr>
      <a:lvl8pPr marL="1371600"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8pPr>
      <a:lvl9pPr marL="1828800"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9pPr>
    </p:titleStyle>
    <p:bodyStyle>
      <a:lvl1pPr marL="171450" indent="-171450" algn="l" defTabSz="685800" rtl="0" fontAlgn="base">
        <a:lnSpc>
          <a:spcPct val="90000"/>
        </a:lnSpc>
        <a:spcBef>
          <a:spcPts val="75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微软雅黑" panose="020B0503020204020204" pitchFamily="34" charset="-122"/>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微软雅黑" panose="020B0503020204020204" pitchFamily="34" charset="-122"/>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标题占位符 1"/>
          <p:cNvSpPr>
            <a:spLocks noGrp="1"/>
          </p:cNvSpPr>
          <p:nvPr>
            <p:ph type="title"/>
            <p:custDataLst>
              <p:tags r:id="rId11"/>
            </p:custDataLst>
          </p:nvPr>
        </p:nvSpPr>
        <p:spPr>
          <a:xfrm>
            <a:off x="628650" y="365125"/>
            <a:ext cx="7886700" cy="1325563"/>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3075" name="文本占位符 2"/>
          <p:cNvSpPr>
            <a:spLocks noGrp="1"/>
          </p:cNvSpPr>
          <p:nvPr>
            <p:ph type="body"/>
            <p:custDataLst>
              <p:tags r:id="rId12"/>
            </p:custDataLst>
          </p:nvPr>
        </p:nvSpPr>
        <p:spPr>
          <a:xfrm>
            <a:off x="628650" y="1825625"/>
            <a:ext cx="7886700" cy="4351338"/>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lgn="l">
              <a:defRPr sz="1200" noProof="1" smtClean="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lgn="ctr">
              <a:defRPr sz="1200" noProof="1">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7" name="KSO_TEMPLATE" hidden="1"/>
          <p:cNvSpPr/>
          <p:nvPr>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Lst>
  <p:hf sldNum="0" hdr="0" ftr="0" dt="0"/>
  <p:txStyles>
    <p:titleStyle>
      <a:lvl1pPr algn="l" defTabSz="685800" rtl="0" fontAlgn="base">
        <a:lnSpc>
          <a:spcPct val="90000"/>
        </a:lnSpc>
        <a:spcBef>
          <a:spcPct val="0"/>
        </a:spcBef>
        <a:spcAft>
          <a:spcPct val="0"/>
        </a:spcAft>
        <a:defRPr sz="3600" kern="1200">
          <a:solidFill>
            <a:schemeClr val="tx1"/>
          </a:solidFill>
          <a:latin typeface="+mj-lt"/>
          <a:ea typeface="微软雅黑" panose="020B0503020204020204" pitchFamily="34" charset="-122"/>
          <a:cs typeface="+mj-cs"/>
        </a:defRPr>
      </a:lvl1pPr>
      <a:lvl2pPr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2pPr>
      <a:lvl3pPr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3pPr>
      <a:lvl4pPr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4pPr>
      <a:lvl5pPr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5pPr>
      <a:lvl6pPr marL="457200"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6pPr>
      <a:lvl7pPr marL="914400"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7pPr>
      <a:lvl8pPr marL="1371600"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8pPr>
      <a:lvl9pPr marL="1828800"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9pPr>
    </p:titleStyle>
    <p:bodyStyle>
      <a:lvl1pPr marL="171450" indent="-171450" algn="l" defTabSz="685800" rtl="0" fontAlgn="base">
        <a:lnSpc>
          <a:spcPct val="90000"/>
        </a:lnSpc>
        <a:spcBef>
          <a:spcPts val="75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微软雅黑" panose="020B0503020204020204" pitchFamily="34" charset="-122"/>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微软雅黑" panose="020B0503020204020204" pitchFamily="34" charset="-122"/>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098" name="标题占位符 1"/>
          <p:cNvSpPr>
            <a:spLocks noGrp="1"/>
          </p:cNvSpPr>
          <p:nvPr>
            <p:ph type="title"/>
            <p:custDataLst>
              <p:tags r:id="rId11"/>
            </p:custDataLst>
          </p:nvPr>
        </p:nvSpPr>
        <p:spPr>
          <a:xfrm>
            <a:off x="628650" y="365125"/>
            <a:ext cx="7886700" cy="1325563"/>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4099" name="文本占位符 2"/>
          <p:cNvSpPr>
            <a:spLocks noGrp="1"/>
          </p:cNvSpPr>
          <p:nvPr>
            <p:ph type="body"/>
            <p:custDataLst>
              <p:tags r:id="rId12"/>
            </p:custDataLst>
          </p:nvPr>
        </p:nvSpPr>
        <p:spPr>
          <a:xfrm>
            <a:off x="628650" y="1825625"/>
            <a:ext cx="7886700" cy="4351338"/>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lgn="l">
              <a:defRPr sz="1200" noProof="1" smtClean="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lgn="ctr">
              <a:defRPr sz="1200" noProof="1">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7" name="KSO_TEMPLATE" hidden="1"/>
          <p:cNvSpPr/>
          <p:nvPr>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Lst>
  <p:hf sldNum="0" hdr="0" ftr="0" dt="0"/>
  <p:txStyles>
    <p:titleStyle>
      <a:lvl1pPr algn="l" defTabSz="685800" rtl="0" fontAlgn="base">
        <a:lnSpc>
          <a:spcPct val="90000"/>
        </a:lnSpc>
        <a:spcBef>
          <a:spcPct val="0"/>
        </a:spcBef>
        <a:spcAft>
          <a:spcPct val="0"/>
        </a:spcAft>
        <a:defRPr sz="3600" kern="1200">
          <a:solidFill>
            <a:schemeClr val="tx1"/>
          </a:solidFill>
          <a:latin typeface="+mj-lt"/>
          <a:ea typeface="微软雅黑" panose="020B0503020204020204" pitchFamily="34" charset="-122"/>
          <a:cs typeface="+mj-cs"/>
        </a:defRPr>
      </a:lvl1pPr>
      <a:lvl2pPr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2pPr>
      <a:lvl3pPr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3pPr>
      <a:lvl4pPr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4pPr>
      <a:lvl5pPr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5pPr>
      <a:lvl6pPr marL="457200"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6pPr>
      <a:lvl7pPr marL="914400"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7pPr>
      <a:lvl8pPr marL="1371600"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8pPr>
      <a:lvl9pPr marL="1828800"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9pPr>
    </p:titleStyle>
    <p:bodyStyle>
      <a:lvl1pPr marL="171450" indent="-171450" algn="l" defTabSz="685800" rtl="0" fontAlgn="base">
        <a:lnSpc>
          <a:spcPct val="90000"/>
        </a:lnSpc>
        <a:spcBef>
          <a:spcPts val="75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微软雅黑" panose="020B0503020204020204" pitchFamily="34" charset="-122"/>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微软雅黑" panose="020B0503020204020204" pitchFamily="34" charset="-122"/>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122" name="标题占位符 1"/>
          <p:cNvSpPr>
            <a:spLocks noGrp="1"/>
          </p:cNvSpPr>
          <p:nvPr>
            <p:ph type="title"/>
            <p:custDataLst>
              <p:tags r:id="rId11"/>
            </p:custDataLst>
          </p:nvPr>
        </p:nvSpPr>
        <p:spPr>
          <a:xfrm>
            <a:off x="628650" y="365125"/>
            <a:ext cx="7886700" cy="1325563"/>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5123" name="文本占位符 2"/>
          <p:cNvSpPr>
            <a:spLocks noGrp="1"/>
          </p:cNvSpPr>
          <p:nvPr>
            <p:ph type="body"/>
            <p:custDataLst>
              <p:tags r:id="rId12"/>
            </p:custDataLst>
          </p:nvPr>
        </p:nvSpPr>
        <p:spPr>
          <a:xfrm>
            <a:off x="628650" y="1825625"/>
            <a:ext cx="7886700" cy="4351338"/>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lgn="l">
              <a:defRPr sz="1200" noProof="1" smtClean="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lgn="ctr">
              <a:defRPr sz="1200" noProof="1">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7" name="KSO_TEMPLATE" hidden="1"/>
          <p:cNvSpPr/>
          <p:nvPr>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Lst>
  <p:hf sldNum="0" hdr="0" ftr="0" dt="0"/>
  <p:txStyles>
    <p:titleStyle>
      <a:lvl1pPr algn="l" defTabSz="685800" rtl="0" fontAlgn="base">
        <a:lnSpc>
          <a:spcPct val="90000"/>
        </a:lnSpc>
        <a:spcBef>
          <a:spcPct val="0"/>
        </a:spcBef>
        <a:spcAft>
          <a:spcPct val="0"/>
        </a:spcAft>
        <a:defRPr sz="3600" kern="1200">
          <a:solidFill>
            <a:schemeClr val="tx1"/>
          </a:solidFill>
          <a:latin typeface="+mj-lt"/>
          <a:ea typeface="微软雅黑" panose="020B0503020204020204" pitchFamily="34" charset="-122"/>
          <a:cs typeface="+mj-cs"/>
        </a:defRPr>
      </a:lvl1pPr>
      <a:lvl2pPr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2pPr>
      <a:lvl3pPr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3pPr>
      <a:lvl4pPr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4pPr>
      <a:lvl5pPr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5pPr>
      <a:lvl6pPr marL="457200"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6pPr>
      <a:lvl7pPr marL="914400"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7pPr>
      <a:lvl8pPr marL="1371600"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8pPr>
      <a:lvl9pPr marL="1828800"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9pPr>
    </p:titleStyle>
    <p:bodyStyle>
      <a:lvl1pPr marL="171450" indent="-171450" algn="l" defTabSz="685800" rtl="0" fontAlgn="base">
        <a:lnSpc>
          <a:spcPct val="90000"/>
        </a:lnSpc>
        <a:spcBef>
          <a:spcPts val="75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微软雅黑" panose="020B0503020204020204" pitchFamily="34" charset="-122"/>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微软雅黑" panose="020B0503020204020204" pitchFamily="34" charset="-122"/>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32.xml"/><Relationship Id="rId7" Type="http://schemas.openxmlformats.org/officeDocument/2006/relationships/tags" Target="../tags/tag6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tags" Target="../tags/tag60.xml"/><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32.xml"/><Relationship Id="rId7" Type="http://schemas.openxmlformats.org/officeDocument/2006/relationships/tags" Target="../tags/tag66.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42.xml"/><Relationship Id="rId7" Type="http://schemas.openxmlformats.org/officeDocument/2006/relationships/tags" Target="../tags/tag71.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32.xml"/><Relationship Id="rId7" Type="http://schemas.openxmlformats.org/officeDocument/2006/relationships/tags" Target="../tags/tag76.xml"/><Relationship Id="rId6" Type="http://schemas.openxmlformats.org/officeDocument/2006/relationships/image" Target="../media/image11.png"/><Relationship Id="rId5" Type="http://schemas.openxmlformats.org/officeDocument/2006/relationships/image" Target="../media/image13.png"/><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32.xml"/><Relationship Id="rId7" Type="http://schemas.openxmlformats.org/officeDocument/2006/relationships/tags" Target="../tags/tag81.xml"/><Relationship Id="rId6" Type="http://schemas.openxmlformats.org/officeDocument/2006/relationships/image" Target="../media/image11.png"/><Relationship Id="rId5" Type="http://schemas.openxmlformats.org/officeDocument/2006/relationships/image" Target="../media/image14.png"/><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s>
</file>

<file path=ppt/slides/_rels/slide15.xml.rels><?xml version="1.0" encoding="UTF-8" standalone="yes"?>
<Relationships xmlns="http://schemas.openxmlformats.org/package/2006/relationships"><Relationship Id="rId7" Type="http://schemas.openxmlformats.org/officeDocument/2006/relationships/slideLayout" Target="../slideLayouts/slideLayout32.xml"/><Relationship Id="rId6" Type="http://schemas.openxmlformats.org/officeDocument/2006/relationships/tags" Target="../tags/tag86.xml"/><Relationship Id="rId5" Type="http://schemas.openxmlformats.org/officeDocument/2006/relationships/image" Target="../media/image15.png"/><Relationship Id="rId4" Type="http://schemas.openxmlformats.org/officeDocument/2006/relationships/tags" Target="../tags/tag85.xml"/><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s>
</file>

<file path=ppt/slides/_rels/slide16.xml.rels><?xml version="1.0" encoding="UTF-8" standalone="yes"?>
<Relationships xmlns="http://schemas.openxmlformats.org/package/2006/relationships"><Relationship Id="rId7" Type="http://schemas.openxmlformats.org/officeDocument/2006/relationships/slideLayout" Target="../slideLayouts/slideLayout32.xml"/><Relationship Id="rId6" Type="http://schemas.openxmlformats.org/officeDocument/2006/relationships/tags" Target="../tags/tag91.xml"/><Relationship Id="rId5" Type="http://schemas.openxmlformats.org/officeDocument/2006/relationships/image" Target="../media/image16.png"/><Relationship Id="rId4" Type="http://schemas.openxmlformats.org/officeDocument/2006/relationships/tags" Target="../tags/tag90.xml"/><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32.xml"/><Relationship Id="rId7" Type="http://schemas.openxmlformats.org/officeDocument/2006/relationships/tags" Target="../tags/tag97.xml"/><Relationship Id="rId6" Type="http://schemas.openxmlformats.org/officeDocument/2006/relationships/image" Target="../media/image17.png"/><Relationship Id="rId5" Type="http://schemas.openxmlformats.org/officeDocument/2006/relationships/tags" Target="../tags/tag96.xml"/><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32.xml"/><Relationship Id="rId6" Type="http://schemas.openxmlformats.org/officeDocument/2006/relationships/tags" Target="../tags/tag23.xml"/><Relationship Id="rId5" Type="http://schemas.openxmlformats.org/officeDocument/2006/relationships/image" Target="../media/image2.png"/><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tags" Target="../tags/tag28.xml"/><Relationship Id="rId5" Type="http://schemas.openxmlformats.org/officeDocument/2006/relationships/image" Target="../media/image3.png"/><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22.xml"/><Relationship Id="rId6" Type="http://schemas.openxmlformats.org/officeDocument/2006/relationships/tags" Target="../tags/tag33.xml"/><Relationship Id="rId5" Type="http://schemas.openxmlformats.org/officeDocument/2006/relationships/image" Target="../media/image4.png"/><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22.xml"/><Relationship Id="rId5" Type="http://schemas.openxmlformats.org/officeDocument/2006/relationships/tags" Target="../tags/tag37.xml"/><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22.x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tags" Target="../tags/tag47.xml"/><Relationship Id="rId5" Type="http://schemas.openxmlformats.org/officeDocument/2006/relationships/image" Target="../media/image7.png"/><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32.xml"/><Relationship Id="rId7" Type="http://schemas.openxmlformats.org/officeDocument/2006/relationships/tags" Target="../tags/tag5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标题 3"/>
          <p:cNvSpPr>
            <a:spLocks noGrp="1"/>
          </p:cNvSpPr>
          <p:nvPr>
            <p:ph type="ctrTitle"/>
            <p:custDataLst>
              <p:tags r:id="rId1"/>
            </p:custDataLst>
          </p:nvPr>
        </p:nvSpPr>
        <p:spPr>
          <a:xfrm>
            <a:off x="414338" y="3105150"/>
            <a:ext cx="7615238" cy="787400"/>
          </a:xfrm>
        </p:spPr>
        <p:txBody>
          <a:bodyPr vert="horz" wrap="square" lIns="91440" tIns="45720" rIns="91440" bIns="45720" numCol="1" anchor="b" anchorCtr="0" compatLnSpc="1">
            <a:normAutofit fontScale="90000"/>
          </a:bodyPr>
          <a:lstStyle/>
          <a:p>
            <a:pPr marL="0" marR="0" lvl="0" indent="0" algn="l" defTabSz="685800" rtl="0" eaLnBrk="1" fontAlgn="auto" latinLnBrk="0" hangingPunct="1">
              <a:lnSpc>
                <a:spcPct val="120000"/>
              </a:lnSpc>
              <a:spcBef>
                <a:spcPct val="0"/>
              </a:spcBef>
              <a:spcAft>
                <a:spcPct val="0"/>
              </a:spcAft>
              <a:buClrTx/>
              <a:buSzTx/>
              <a:buFontTx/>
              <a:buNone/>
              <a:defRPr/>
            </a:pPr>
            <a:r>
              <a:rPr kumimoji="0" lang="zh-CN" altLang="en-US" sz="4500" b="1" i="0" u="none" strike="noStrike" kern="1200" cap="none" spc="0" normalizeH="0" baseline="0" noProof="1">
                <a:ln>
                  <a:noFill/>
                </a:ln>
                <a:solidFill>
                  <a:schemeClr val="bg1"/>
                </a:solidFill>
                <a:effectLst/>
                <a:uLnTx/>
                <a:uFillTx/>
                <a:latin typeface="+mj-lt"/>
                <a:ea typeface="+mj-ea"/>
                <a:cs typeface="+mj-cs"/>
                <a:sym typeface="Arial" panose="020B0604020202020204" pitchFamily="34" charset="0"/>
              </a:rPr>
              <a:t>学生端学位申请操作手册</a:t>
            </a:r>
            <a:endParaRPr kumimoji="0" lang="zh-CN" altLang="en-US" sz="4500" b="1" i="0" u="none" strike="noStrike" kern="1200" cap="none" spc="0" normalizeH="0" baseline="0" noProof="1">
              <a:ln>
                <a:noFill/>
              </a:ln>
              <a:solidFill>
                <a:schemeClr val="bg1"/>
              </a:solidFill>
              <a:effectLst/>
              <a:uLnTx/>
              <a:uFillTx/>
              <a:latin typeface="+mj-lt"/>
              <a:ea typeface="+mj-ea"/>
              <a:cs typeface="+mj-cs"/>
              <a:sym typeface="Arial" panose="020B0604020202020204" pitchFamily="34" charset="0"/>
            </a:endParaRPr>
          </a:p>
        </p:txBody>
      </p:sp>
      <p:sp>
        <p:nvSpPr>
          <p:cNvPr id="5" name="文本框 4"/>
          <p:cNvSpPr txBox="1"/>
          <p:nvPr>
            <p:custDataLst>
              <p:tags r:id="rId2"/>
            </p:custDataLst>
          </p:nvPr>
        </p:nvSpPr>
        <p:spPr>
          <a:xfrm>
            <a:off x="414338" y="2197100"/>
            <a:ext cx="7542213" cy="857250"/>
          </a:xfrm>
          <a:prstGeom prst="rect">
            <a:avLst/>
          </a:prstGeom>
        </p:spPr>
        <p:txBody>
          <a:bodyPr lIns="68580" tIns="34290" rIns="68580" bIns="34290" anchor="b">
            <a:normAutofit fontScale="80000" lnSpcReduction="10000"/>
          </a:bodyPr>
          <a:lstStyle>
            <a:lvl1pPr indent="0" algn="ctr">
              <a:lnSpc>
                <a:spcPct val="90000"/>
              </a:lnSpc>
              <a:spcBef>
                <a:spcPts val="1000"/>
              </a:spcBef>
              <a:buFont typeface="Arial" panose="020B0604020202020204" pitchFamily="34" charset="0"/>
              <a:buNone/>
              <a:defRPr sz="6000" b="1">
                <a:solidFill>
                  <a:schemeClr val="bg1"/>
                </a:solidFill>
              </a:defRPr>
            </a:lvl1pPr>
            <a:lvl2pPr indent="0" algn="ctr">
              <a:lnSpc>
                <a:spcPct val="90000"/>
              </a:lnSpc>
              <a:spcBef>
                <a:spcPts val="500"/>
              </a:spcBef>
              <a:buFont typeface="Arial" panose="020B0604020202020204" pitchFamily="34" charset="0"/>
              <a:buNone/>
              <a:defRPr sz="2000" b="1">
                <a:solidFill>
                  <a:schemeClr val="bg1"/>
                </a:solidFill>
              </a:defRPr>
            </a:lvl2pPr>
            <a:lvl3pPr indent="0" algn="ctr">
              <a:lnSpc>
                <a:spcPct val="90000"/>
              </a:lnSpc>
              <a:spcBef>
                <a:spcPts val="500"/>
              </a:spcBef>
              <a:buFont typeface="Arial" panose="020B0604020202020204" pitchFamily="34" charset="0"/>
              <a:buNone/>
              <a:defRPr b="1"/>
            </a:lvl3pPr>
            <a:lvl4pPr indent="0" algn="ctr">
              <a:lnSpc>
                <a:spcPct val="90000"/>
              </a:lnSpc>
              <a:spcBef>
                <a:spcPts val="500"/>
              </a:spcBef>
              <a:buFont typeface="Arial" panose="020B0604020202020204" pitchFamily="34" charset="0"/>
              <a:buNone/>
              <a:defRPr b="1"/>
            </a:lvl4pPr>
            <a:lvl5pPr indent="0" algn="ctr">
              <a:lnSpc>
                <a:spcPct val="90000"/>
              </a:lnSpc>
              <a:spcBef>
                <a:spcPts val="500"/>
              </a:spcBef>
              <a:buFont typeface="Arial" panose="020B0604020202020204" pitchFamily="34" charset="0"/>
              <a:buNone/>
              <a:defRPr b="1"/>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l" defTabSz="914400" rtl="0" eaLnBrk="1" fontAlgn="base" latinLnBrk="0" hangingPunct="1">
              <a:lnSpc>
                <a:spcPct val="120000"/>
              </a:lnSpc>
              <a:spcBef>
                <a:spcPts val="0"/>
              </a:spcBef>
              <a:spcAft>
                <a:spcPct val="0"/>
              </a:spcAft>
              <a:buClrTx/>
              <a:buSzTx/>
              <a:buFont typeface="Arial" panose="020B0604020202020204" pitchFamily="34" charset="0"/>
              <a:buNone/>
              <a:defRPr/>
            </a:pPr>
            <a:r>
              <a:rPr kumimoji="0" lang="zh-CN" altLang="en-US" sz="4500" b="1" i="0" u="none" strike="noStrike" kern="1200" cap="none" spc="0" normalizeH="0" baseline="0" noProof="1">
                <a:ln>
                  <a:noFill/>
                </a:ln>
                <a:solidFill>
                  <a:schemeClr val="bg1"/>
                </a:solidFill>
                <a:effectLst/>
                <a:uLnTx/>
                <a:uFillTx/>
                <a:latin typeface="Arial" panose="020B0604020202020204" pitchFamily="34" charset="0"/>
                <a:ea typeface="宋体" panose="02010600030101010101" pitchFamily="2" charset="-122"/>
                <a:cs typeface="+mn-cs"/>
                <a:sym typeface="+mn-lt"/>
              </a:rPr>
              <a:t>山东第二医科大学自学考试学习平台</a:t>
            </a:r>
            <a:endParaRPr kumimoji="0" lang="zh-CN" altLang="en-US" sz="4500" b="1" i="0" u="none" strike="noStrike" kern="1200" cap="none" spc="0" normalizeH="0" baseline="0" noProof="1">
              <a:ln>
                <a:noFill/>
              </a:ln>
              <a:solidFill>
                <a:schemeClr val="bg1"/>
              </a:solidFill>
              <a:effectLst/>
              <a:uLnTx/>
              <a:uFillTx/>
              <a:latin typeface="Arial" panose="020B0604020202020204" pitchFamily="34" charset="0"/>
              <a:ea typeface="宋体" panose="02010600030101010101" pitchFamily="2" charset="-122"/>
              <a:cs typeface="+mn-cs"/>
              <a:sym typeface="+mn-lt"/>
            </a:endParaRPr>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2770" name="组合 67"/>
          <p:cNvGrpSpPr/>
          <p:nvPr/>
        </p:nvGrpSpPr>
        <p:grpSpPr>
          <a:xfrm>
            <a:off x="139700" y="100013"/>
            <a:ext cx="5199063" cy="1204912"/>
            <a:chOff x="3493722" y="795360"/>
            <a:chExt cx="4402047" cy="1018922"/>
          </a:xfrm>
        </p:grpSpPr>
        <p:cxnSp>
          <p:nvCxnSpPr>
            <p:cNvPr id="6" name="直接连接符 5"/>
            <p:cNvCxnSpPr/>
            <p:nvPr>
              <p:custDataLst>
                <p:tags r:id="rId1"/>
              </p:custDataLst>
            </p:nvPr>
          </p:nvCxnSpPr>
          <p:spPr>
            <a:xfrm flipH="1">
              <a:off x="3885086" y="935963"/>
              <a:ext cx="693536" cy="650010"/>
            </a:xfrm>
            <a:prstGeom prst="line">
              <a:avLst/>
            </a:prstGeom>
            <a:ln w="12700">
              <a:solidFill>
                <a:srgbClr val="FFCC00">
                  <a:lumMod val="60000"/>
                  <a:lumOff val="40000"/>
                </a:srgbClr>
              </a:solidFill>
            </a:ln>
          </p:spPr>
          <p:style>
            <a:lnRef idx="1">
              <a:schemeClr val="accent1"/>
            </a:lnRef>
            <a:fillRef idx="0">
              <a:schemeClr val="accent1"/>
            </a:fillRef>
            <a:effectRef idx="0">
              <a:schemeClr val="accent1"/>
            </a:effectRef>
            <a:fontRef idx="minor">
              <a:schemeClr val="tx1"/>
            </a:fontRef>
          </p:style>
        </p:cxnSp>
        <p:sp>
          <p:nvSpPr>
            <p:cNvPr id="7" name="任意多边形 6"/>
            <p:cNvSpPr/>
            <p:nvPr>
              <p:custDataLst>
                <p:tags r:id="rId2"/>
              </p:custDataLst>
            </p:nvPr>
          </p:nvSpPr>
          <p:spPr>
            <a:xfrm>
              <a:off x="3526220" y="1317374"/>
              <a:ext cx="504024" cy="228309"/>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anchor="ctr">
              <a:normAutofit fontScale="95000" lnSpcReduction="1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rgbClr val="FFCC00">
                    <a:lumMod val="50000"/>
                  </a:srgbClr>
                </a:solidFill>
                <a:effectLst/>
                <a:uLnTx/>
                <a:uFillTx/>
                <a:latin typeface="+mn-lt"/>
                <a:ea typeface="+mn-ea"/>
                <a:cs typeface="+mn-cs"/>
                <a:sym typeface="Arial" panose="020B0604020202020204" pitchFamily="34" charset="0"/>
              </a:endParaRPr>
            </a:p>
          </p:txBody>
        </p:sp>
        <p:sp>
          <p:nvSpPr>
            <p:cNvPr id="8" name="文本框 7"/>
            <p:cNvSpPr txBox="1"/>
            <p:nvPr>
              <p:custDataLst>
                <p:tags r:id="rId3"/>
              </p:custDataLst>
            </p:nvPr>
          </p:nvSpPr>
          <p:spPr>
            <a:xfrm>
              <a:off x="4249914" y="1227151"/>
              <a:ext cx="3645855" cy="587131"/>
            </a:xfrm>
            <a:prstGeom prst="rect">
              <a:avLst/>
            </a:prstGeom>
            <a:noFill/>
          </p:spPr>
          <p:txBody>
            <a:bodyPr anchor="ctr">
              <a:normAutofit/>
              <a:scene3d>
                <a:camera prst="orthographicFront"/>
                <a:lightRig rig="soft" dir="t">
                  <a:rot lat="0" lon="0" rev="15600000"/>
                </a:lightRig>
              </a:scene3d>
              <a:sp3d extrusionH="57150" prstMaterial="softEdge">
                <a:bevelT w="25400" h="38100"/>
              </a:sp3d>
            </a:bodyPr>
            <a:lstStyle/>
            <a:p>
              <a:pPr marR="0" defTabSz="914400" eaLnBrk="1" hangingPunct="1">
                <a:buClrTx/>
                <a:buSzTx/>
                <a:buFontTx/>
                <a:buNone/>
                <a:defRPr/>
              </a:pPr>
              <a:r>
                <a:rPr kumimoji="0" lang="zh-CN" altLang="da-DK" sz="2000" b="1" kern="1200" cap="none" spc="0" normalizeH="0" baseline="0" noProof="1">
                  <a:solidFill>
                    <a:srgbClr val="FFCC00"/>
                  </a:solidFill>
                  <a:latin typeface="Arial" panose="020B0604020202020204" pitchFamily="34" charset="0"/>
                  <a:ea typeface="宋体" panose="02010600030101010101" pitchFamily="2" charset="-122"/>
                  <a:cs typeface="+mn-cs"/>
                  <a:sym typeface="Arial" panose="020B0604020202020204" pitchFamily="34" charset="0"/>
                </a:rPr>
                <a:t>自考成绩添加</a:t>
              </a:r>
              <a:endParaRPr kumimoji="0" lang="zh-CN" altLang="da-DK" sz="2000" b="1" kern="1200" cap="none" spc="0" normalizeH="0" baseline="0" noProof="1">
                <a:solidFill>
                  <a:srgbClr val="FFCC00"/>
                </a:solidFill>
                <a:latin typeface="Arial" panose="020B0604020202020204" pitchFamily="34" charset="0"/>
                <a:ea typeface="宋体" panose="02010600030101010101" pitchFamily="2" charset="-122"/>
                <a:cs typeface="+mn-cs"/>
                <a:sym typeface="Arial" panose="020B0604020202020204" pitchFamily="34" charset="0"/>
              </a:endParaRPr>
            </a:p>
          </p:txBody>
        </p:sp>
        <p:sp>
          <p:nvSpPr>
            <p:cNvPr id="32777" name="文本框 13"/>
            <p:cNvSpPr txBox="1"/>
            <p:nvPr>
              <p:custDataLst>
                <p:tags r:id="rId4"/>
              </p:custDataLst>
            </p:nvPr>
          </p:nvSpPr>
          <p:spPr>
            <a:xfrm>
              <a:off x="3493722" y="795360"/>
              <a:ext cx="536523" cy="522014"/>
            </a:xfrm>
            <a:prstGeom prst="rect">
              <a:avLst/>
            </a:prstGeom>
            <a:noFill/>
            <a:ln w="9525">
              <a:noFill/>
            </a:ln>
          </p:spPr>
          <p:txBody>
            <a:bodyPr lIns="0" tIns="0" rIns="0" bIns="0" anchor="b" anchorCtr="0"/>
            <a:p>
              <a:pPr algn="ctr" eaLnBrk="1" hangingPunct="1"/>
              <a:r>
                <a:rPr lang="en-US" altLang="zh-CN" dirty="0">
                  <a:solidFill>
                    <a:srgbClr val="7F6600"/>
                  </a:solidFill>
                  <a:latin typeface="Arial" panose="020B0604020202020204" pitchFamily="34" charset="0"/>
                  <a:sym typeface="Arial" panose="020B0604020202020204" pitchFamily="34" charset="0"/>
                </a:rPr>
                <a:t>9</a:t>
              </a:r>
              <a:endParaRPr lang="en-US" altLang="zh-CN" dirty="0">
                <a:solidFill>
                  <a:srgbClr val="7F6600"/>
                </a:solidFill>
                <a:latin typeface="Arial" panose="020B0604020202020204" pitchFamily="34" charset="0"/>
                <a:sym typeface="Arial" panose="020B0604020202020204" pitchFamily="34" charset="0"/>
              </a:endParaRPr>
            </a:p>
          </p:txBody>
        </p:sp>
      </p:grpSp>
      <p:sp>
        <p:nvSpPr>
          <p:cNvPr id="32771" name="文本框 1"/>
          <p:cNvSpPr txBox="1"/>
          <p:nvPr/>
        </p:nvSpPr>
        <p:spPr>
          <a:xfrm>
            <a:off x="593725" y="1304925"/>
            <a:ext cx="7886700" cy="1198880"/>
          </a:xfrm>
          <a:prstGeom prst="rect">
            <a:avLst/>
          </a:prstGeom>
          <a:noFill/>
          <a:ln w="9525">
            <a:noFill/>
          </a:ln>
        </p:spPr>
        <p:txBody>
          <a:bodyPr>
            <a:spAutoFit/>
          </a:bodyPr>
          <a:p>
            <a:pPr eaLnBrk="1" hangingPunct="1"/>
            <a:r>
              <a:rPr lang="zh-CN" altLang="en-US" dirty="0">
                <a:latin typeface="Arial" panose="020B0604020202020204" pitchFamily="34" charset="0"/>
              </a:rPr>
              <a:t>点击【添加成绩】，根据毕业生登记表的成绩照实录入，不能有错误。注：添加【毕业论文成绩】时，需要点击【课程来源：平台已存在】</a:t>
            </a:r>
            <a:r>
              <a:rPr lang="en-US" altLang="zh-CN" dirty="0">
                <a:latin typeface="Arial" panose="020B0604020202020204" pitchFamily="34" charset="0"/>
              </a:rPr>
              <a:t>—</a:t>
            </a:r>
            <a:r>
              <a:rPr lang="zh-CN" altLang="en-US" dirty="0">
                <a:latin typeface="Arial" panose="020B0604020202020204" pitchFamily="34" charset="0"/>
              </a:rPr>
              <a:t>【课程类型：毕业论文】</a:t>
            </a:r>
            <a:endParaRPr lang="zh-CN" altLang="en-US" dirty="0">
              <a:latin typeface="Arial" panose="020B0604020202020204" pitchFamily="34" charset="0"/>
            </a:endParaRPr>
          </a:p>
          <a:p>
            <a:pPr eaLnBrk="1" hangingPunct="1"/>
            <a:r>
              <a:rPr lang="zh-CN" altLang="en-US" dirty="0">
                <a:latin typeface="Arial" panose="020B0604020202020204" pitchFamily="34" charset="0"/>
              </a:rPr>
              <a:t>若成绩输入出现失误，可以点击【删除】，将新增一行成绩信息进行删除</a:t>
            </a:r>
            <a:endParaRPr lang="zh-CN" altLang="en-US" dirty="0">
              <a:latin typeface="Arial" panose="020B0604020202020204" pitchFamily="34" charset="0"/>
            </a:endParaRPr>
          </a:p>
        </p:txBody>
      </p:sp>
      <p:pic>
        <p:nvPicPr>
          <p:cNvPr id="32772" name="内容占位符 2"/>
          <p:cNvPicPr>
            <a:picLocks noGrp="1" noChangeAspect="1"/>
          </p:cNvPicPr>
          <p:nvPr>
            <p:ph idx="1"/>
          </p:nvPr>
        </p:nvPicPr>
        <p:blipFill>
          <a:blip r:embed="rId5"/>
          <a:srcRect/>
          <a:stretch>
            <a:fillRect/>
          </a:stretch>
        </p:blipFill>
        <p:spPr>
          <a:xfrm>
            <a:off x="628650" y="2568575"/>
            <a:ext cx="7886700" cy="2863850"/>
          </a:xfrm>
        </p:spPr>
      </p:pic>
      <p:pic>
        <p:nvPicPr>
          <p:cNvPr id="32773" name="图片 1"/>
          <p:cNvPicPr>
            <a:picLocks noChangeAspect="1"/>
          </p:cNvPicPr>
          <p:nvPr/>
        </p:nvPicPr>
        <p:blipFill>
          <a:blip r:embed="rId6"/>
          <a:stretch>
            <a:fillRect/>
          </a:stretch>
        </p:blipFill>
        <p:spPr>
          <a:xfrm>
            <a:off x="6791325" y="3497263"/>
            <a:ext cx="241300" cy="139700"/>
          </a:xfrm>
          <a:prstGeom prst="rect">
            <a:avLst/>
          </a:prstGeom>
          <a:noFill/>
          <a:ln w="9525">
            <a:noFill/>
          </a:ln>
        </p:spPr>
      </p:pic>
    </p:spTree>
    <p:custDataLst>
      <p:tags r:id="rId7"/>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3794" name="组合 67"/>
          <p:cNvGrpSpPr/>
          <p:nvPr/>
        </p:nvGrpSpPr>
        <p:grpSpPr>
          <a:xfrm>
            <a:off x="157163" y="100013"/>
            <a:ext cx="5181600" cy="1204912"/>
            <a:chOff x="3508748" y="794949"/>
            <a:chExt cx="4387021" cy="1019333"/>
          </a:xfrm>
        </p:grpSpPr>
        <p:cxnSp>
          <p:nvCxnSpPr>
            <p:cNvPr id="6" name="直接连接符 5"/>
            <p:cNvCxnSpPr/>
            <p:nvPr>
              <p:custDataLst>
                <p:tags r:id="rId1"/>
              </p:custDataLst>
            </p:nvPr>
          </p:nvCxnSpPr>
          <p:spPr>
            <a:xfrm flipH="1">
              <a:off x="3885086" y="935963"/>
              <a:ext cx="693536" cy="650010"/>
            </a:xfrm>
            <a:prstGeom prst="line">
              <a:avLst/>
            </a:prstGeom>
            <a:ln w="12700">
              <a:solidFill>
                <a:srgbClr val="FFCC00">
                  <a:lumMod val="60000"/>
                  <a:lumOff val="40000"/>
                </a:srgbClr>
              </a:solidFill>
            </a:ln>
          </p:spPr>
          <p:style>
            <a:lnRef idx="1">
              <a:schemeClr val="accent1"/>
            </a:lnRef>
            <a:fillRef idx="0">
              <a:schemeClr val="accent1"/>
            </a:fillRef>
            <a:effectRef idx="0">
              <a:schemeClr val="accent1"/>
            </a:effectRef>
            <a:fontRef idx="minor">
              <a:schemeClr val="tx1"/>
            </a:fontRef>
          </p:style>
        </p:cxnSp>
        <p:sp>
          <p:nvSpPr>
            <p:cNvPr id="7" name="任意多边形 6"/>
            <p:cNvSpPr/>
            <p:nvPr>
              <p:custDataLst>
                <p:tags r:id="rId2"/>
              </p:custDataLst>
            </p:nvPr>
          </p:nvSpPr>
          <p:spPr>
            <a:xfrm>
              <a:off x="3526220" y="1317374"/>
              <a:ext cx="504024" cy="228309"/>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anchor="ctr">
              <a:normAutofit fontScale="95000" lnSpcReduction="1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rgbClr val="FFCC00">
                    <a:lumMod val="50000"/>
                  </a:srgbClr>
                </a:solidFill>
                <a:effectLst/>
                <a:uLnTx/>
                <a:uFillTx/>
                <a:latin typeface="+mn-lt"/>
                <a:ea typeface="+mn-ea"/>
                <a:cs typeface="+mn-cs"/>
                <a:sym typeface="Arial" panose="020B0604020202020204" pitchFamily="34" charset="0"/>
              </a:endParaRPr>
            </a:p>
          </p:txBody>
        </p:sp>
        <p:sp>
          <p:nvSpPr>
            <p:cNvPr id="8" name="文本框 7"/>
            <p:cNvSpPr txBox="1"/>
            <p:nvPr>
              <p:custDataLst>
                <p:tags r:id="rId3"/>
              </p:custDataLst>
            </p:nvPr>
          </p:nvSpPr>
          <p:spPr>
            <a:xfrm>
              <a:off x="4249914" y="1227151"/>
              <a:ext cx="3645855" cy="587131"/>
            </a:xfrm>
            <a:prstGeom prst="rect">
              <a:avLst/>
            </a:prstGeom>
            <a:noFill/>
          </p:spPr>
          <p:txBody>
            <a:bodyPr anchor="ctr">
              <a:normAutofit/>
              <a:scene3d>
                <a:camera prst="orthographicFront"/>
                <a:lightRig rig="soft" dir="t">
                  <a:rot lat="0" lon="0" rev="15600000"/>
                </a:lightRig>
              </a:scene3d>
              <a:sp3d extrusionH="57150" prstMaterial="softEdge">
                <a:bevelT w="25400" h="38100"/>
              </a:sp3d>
            </a:bodyPr>
            <a:lstStyle/>
            <a:p>
              <a:pPr marR="0" defTabSz="914400" eaLnBrk="1" hangingPunct="1">
                <a:buClrTx/>
                <a:buSzTx/>
                <a:buFontTx/>
                <a:buNone/>
                <a:defRPr/>
              </a:pPr>
              <a:r>
                <a:rPr kumimoji="0" lang="zh-CN" altLang="da-DK" sz="2000" b="1" kern="1200" cap="none" spc="0" normalizeH="0" baseline="0" noProof="1">
                  <a:solidFill>
                    <a:srgbClr val="FFCC00"/>
                  </a:solidFill>
                  <a:latin typeface="Arial" panose="020B0604020202020204" pitchFamily="34" charset="0"/>
                  <a:ea typeface="宋体" panose="02010600030101010101" pitchFamily="2" charset="-122"/>
                  <a:cs typeface="+mn-cs"/>
                  <a:sym typeface="Arial" panose="020B0604020202020204" pitchFamily="34" charset="0"/>
                </a:rPr>
                <a:t>课程来源选择</a:t>
              </a:r>
              <a:endParaRPr kumimoji="0" lang="zh-CN" altLang="da-DK" sz="2000" b="1" kern="1200" cap="none" spc="0" normalizeH="0" baseline="0" noProof="1">
                <a:solidFill>
                  <a:srgbClr val="FFCC00"/>
                </a:solidFill>
                <a:latin typeface="Arial" panose="020B0604020202020204" pitchFamily="34" charset="0"/>
                <a:ea typeface="宋体" panose="02010600030101010101" pitchFamily="2" charset="-122"/>
                <a:cs typeface="+mn-cs"/>
                <a:sym typeface="Arial" panose="020B0604020202020204" pitchFamily="34" charset="0"/>
              </a:endParaRPr>
            </a:p>
          </p:txBody>
        </p:sp>
        <p:sp>
          <p:nvSpPr>
            <p:cNvPr id="33801" name="文本框 13"/>
            <p:cNvSpPr txBox="1"/>
            <p:nvPr>
              <p:custDataLst>
                <p:tags r:id="rId4"/>
              </p:custDataLst>
            </p:nvPr>
          </p:nvSpPr>
          <p:spPr>
            <a:xfrm>
              <a:off x="3508748" y="794949"/>
              <a:ext cx="536523" cy="522014"/>
            </a:xfrm>
            <a:prstGeom prst="rect">
              <a:avLst/>
            </a:prstGeom>
            <a:noFill/>
            <a:ln w="9525">
              <a:noFill/>
            </a:ln>
          </p:spPr>
          <p:txBody>
            <a:bodyPr lIns="0" tIns="0" rIns="0" bIns="0" anchor="b" anchorCtr="0"/>
            <a:p>
              <a:pPr algn="ctr" eaLnBrk="1" hangingPunct="1"/>
              <a:r>
                <a:rPr lang="en-US" altLang="zh-CN" dirty="0">
                  <a:solidFill>
                    <a:srgbClr val="7F6600"/>
                  </a:solidFill>
                  <a:latin typeface="Arial" panose="020B0604020202020204" pitchFamily="34" charset="0"/>
                  <a:sym typeface="Arial" panose="020B0604020202020204" pitchFamily="34" charset="0"/>
                </a:rPr>
                <a:t>10</a:t>
              </a:r>
              <a:endParaRPr lang="en-US" altLang="zh-CN" dirty="0">
                <a:solidFill>
                  <a:srgbClr val="7F6600"/>
                </a:solidFill>
                <a:latin typeface="Arial" panose="020B0604020202020204" pitchFamily="34" charset="0"/>
                <a:sym typeface="Arial" panose="020B0604020202020204" pitchFamily="34" charset="0"/>
              </a:endParaRPr>
            </a:p>
          </p:txBody>
        </p:sp>
      </p:grpSp>
      <p:sp>
        <p:nvSpPr>
          <p:cNvPr id="33795" name="文本框 1"/>
          <p:cNvSpPr txBox="1"/>
          <p:nvPr/>
        </p:nvSpPr>
        <p:spPr>
          <a:xfrm>
            <a:off x="593725" y="1304925"/>
            <a:ext cx="7886700" cy="1752600"/>
          </a:xfrm>
          <a:prstGeom prst="rect">
            <a:avLst/>
          </a:prstGeom>
          <a:noFill/>
          <a:ln w="9525">
            <a:noFill/>
          </a:ln>
        </p:spPr>
        <p:txBody>
          <a:bodyPr>
            <a:spAutoFit/>
          </a:bodyPr>
          <a:p>
            <a:pPr eaLnBrk="1" hangingPunct="1"/>
            <a:r>
              <a:rPr lang="zh-CN" altLang="en-US" dirty="0">
                <a:latin typeface="Arial" panose="020B0604020202020204" pitchFamily="34" charset="0"/>
              </a:rPr>
              <a:t>点击【课程来源】，根据课程成绩来源分为平台已存在</a:t>
            </a:r>
            <a:r>
              <a:rPr lang="en-US" altLang="zh-CN" dirty="0">
                <a:latin typeface="Arial" panose="020B0604020202020204" pitchFamily="34" charset="0"/>
              </a:rPr>
              <a:t>/</a:t>
            </a:r>
            <a:r>
              <a:rPr lang="zh-CN" altLang="en-US" dirty="0">
                <a:latin typeface="Arial" panose="020B0604020202020204" pitchFamily="34" charset="0"/>
              </a:rPr>
              <a:t>其他，根据实际课程信息进行选择。</a:t>
            </a:r>
            <a:endParaRPr lang="zh-CN" altLang="en-US" dirty="0">
              <a:latin typeface="Arial" panose="020B0604020202020204" pitchFamily="34" charset="0"/>
            </a:endParaRPr>
          </a:p>
          <a:p>
            <a:pPr eaLnBrk="1" hangingPunct="1"/>
            <a:r>
              <a:rPr lang="zh-CN" altLang="en-US" dirty="0">
                <a:latin typeface="Arial" panose="020B0604020202020204" pitchFamily="34" charset="0"/>
              </a:rPr>
              <a:t>注：【平台已存在】，平台已经存在的课程名称，可以点击【平台已存在】</a:t>
            </a:r>
            <a:r>
              <a:rPr lang="en-US" altLang="zh-CN" dirty="0">
                <a:latin typeface="Arial" panose="020B0604020202020204" pitchFamily="34" charset="0"/>
              </a:rPr>
              <a:t>—</a:t>
            </a:r>
            <a:r>
              <a:rPr lang="zh-CN" altLang="en-US" dirty="0">
                <a:latin typeface="Arial" panose="020B0604020202020204" pitchFamily="34" charset="0"/>
              </a:rPr>
              <a:t>【课程类型】</a:t>
            </a:r>
            <a:r>
              <a:rPr lang="en-US" altLang="zh-CN" dirty="0">
                <a:latin typeface="Arial" panose="020B0604020202020204" pitchFamily="34" charset="0"/>
              </a:rPr>
              <a:t>—</a:t>
            </a:r>
            <a:r>
              <a:rPr lang="zh-CN" altLang="en-US" dirty="0">
                <a:latin typeface="Arial" panose="020B0604020202020204" pitchFamily="34" charset="0"/>
              </a:rPr>
              <a:t>【课程名称】分别查看课程信息，如果存在相应的课程名称，选择并填写成绩即可，如果没有，点击【其他】，手动输入课程名称、课程代码和课程成绩。</a:t>
            </a:r>
            <a:endParaRPr lang="zh-CN" altLang="en-US" dirty="0">
              <a:latin typeface="Arial" panose="020B0604020202020204" pitchFamily="34" charset="0"/>
            </a:endParaRPr>
          </a:p>
        </p:txBody>
      </p:sp>
      <p:pic>
        <p:nvPicPr>
          <p:cNvPr id="33796" name="内容占位符 2"/>
          <p:cNvPicPr>
            <a:picLocks noGrp="1" noChangeAspect="1"/>
          </p:cNvPicPr>
          <p:nvPr>
            <p:ph idx="1"/>
          </p:nvPr>
        </p:nvPicPr>
        <p:blipFill>
          <a:blip r:embed="rId5"/>
          <a:srcRect/>
          <a:stretch>
            <a:fillRect/>
          </a:stretch>
        </p:blipFill>
        <p:spPr>
          <a:xfrm>
            <a:off x="603250" y="3338513"/>
            <a:ext cx="7886700" cy="3119437"/>
          </a:xfrm>
        </p:spPr>
      </p:pic>
      <p:pic>
        <p:nvPicPr>
          <p:cNvPr id="33797" name="图片 1"/>
          <p:cNvPicPr>
            <a:picLocks noChangeAspect="1"/>
          </p:cNvPicPr>
          <p:nvPr/>
        </p:nvPicPr>
        <p:blipFill>
          <a:blip r:embed="rId6"/>
          <a:stretch>
            <a:fillRect/>
          </a:stretch>
        </p:blipFill>
        <p:spPr>
          <a:xfrm>
            <a:off x="7589838" y="4237038"/>
            <a:ext cx="242887" cy="139700"/>
          </a:xfrm>
          <a:prstGeom prst="rect">
            <a:avLst/>
          </a:prstGeom>
          <a:noFill/>
          <a:ln w="9525">
            <a:noFill/>
          </a:ln>
        </p:spPr>
      </p:pic>
    </p:spTree>
    <p:custDataLst>
      <p:tags r:id="rId7"/>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4818" name="组合 67"/>
          <p:cNvGrpSpPr/>
          <p:nvPr/>
        </p:nvGrpSpPr>
        <p:grpSpPr>
          <a:xfrm>
            <a:off x="157163" y="100013"/>
            <a:ext cx="5181600" cy="1204912"/>
            <a:chOff x="3508748" y="794949"/>
            <a:chExt cx="4387021" cy="1019333"/>
          </a:xfrm>
        </p:grpSpPr>
        <p:cxnSp>
          <p:nvCxnSpPr>
            <p:cNvPr id="6" name="直接连接符 5"/>
            <p:cNvCxnSpPr/>
            <p:nvPr>
              <p:custDataLst>
                <p:tags r:id="rId1"/>
              </p:custDataLst>
            </p:nvPr>
          </p:nvCxnSpPr>
          <p:spPr>
            <a:xfrm flipH="1">
              <a:off x="3885086" y="935963"/>
              <a:ext cx="693536" cy="650010"/>
            </a:xfrm>
            <a:prstGeom prst="line">
              <a:avLst/>
            </a:prstGeom>
            <a:ln w="12700">
              <a:solidFill>
                <a:srgbClr val="FFCC00">
                  <a:lumMod val="60000"/>
                  <a:lumOff val="40000"/>
                </a:srgbClr>
              </a:solidFill>
            </a:ln>
          </p:spPr>
          <p:style>
            <a:lnRef idx="1">
              <a:schemeClr val="accent1"/>
            </a:lnRef>
            <a:fillRef idx="0">
              <a:schemeClr val="accent1"/>
            </a:fillRef>
            <a:effectRef idx="0">
              <a:schemeClr val="accent1"/>
            </a:effectRef>
            <a:fontRef idx="minor">
              <a:schemeClr val="tx1"/>
            </a:fontRef>
          </p:style>
        </p:cxnSp>
        <p:sp>
          <p:nvSpPr>
            <p:cNvPr id="7" name="任意多边形 6"/>
            <p:cNvSpPr/>
            <p:nvPr>
              <p:custDataLst>
                <p:tags r:id="rId2"/>
              </p:custDataLst>
            </p:nvPr>
          </p:nvSpPr>
          <p:spPr>
            <a:xfrm>
              <a:off x="3526220" y="1317374"/>
              <a:ext cx="504024" cy="228309"/>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anchor="ctr">
              <a:normAutofit fontScale="95000" lnSpcReduction="1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rgbClr val="FFCC00">
                    <a:lumMod val="50000"/>
                  </a:srgbClr>
                </a:solidFill>
                <a:effectLst/>
                <a:uLnTx/>
                <a:uFillTx/>
                <a:latin typeface="+mn-lt"/>
                <a:ea typeface="+mn-ea"/>
                <a:cs typeface="+mn-cs"/>
                <a:sym typeface="Arial" panose="020B0604020202020204" pitchFamily="34" charset="0"/>
              </a:endParaRPr>
            </a:p>
          </p:txBody>
        </p:sp>
        <p:sp>
          <p:nvSpPr>
            <p:cNvPr id="8" name="文本框 7"/>
            <p:cNvSpPr txBox="1"/>
            <p:nvPr>
              <p:custDataLst>
                <p:tags r:id="rId3"/>
              </p:custDataLst>
            </p:nvPr>
          </p:nvSpPr>
          <p:spPr>
            <a:xfrm>
              <a:off x="4249914" y="1227151"/>
              <a:ext cx="3645855" cy="587131"/>
            </a:xfrm>
            <a:prstGeom prst="rect">
              <a:avLst/>
            </a:prstGeom>
            <a:noFill/>
          </p:spPr>
          <p:txBody>
            <a:bodyPr anchor="ctr">
              <a:normAutofit/>
              <a:scene3d>
                <a:camera prst="orthographicFront"/>
                <a:lightRig rig="soft" dir="t">
                  <a:rot lat="0" lon="0" rev="15600000"/>
                </a:lightRig>
              </a:scene3d>
              <a:sp3d extrusionH="57150" prstMaterial="softEdge">
                <a:bevelT w="25400" h="38100"/>
              </a:sp3d>
            </a:bodyPr>
            <a:lstStyle/>
            <a:p>
              <a:pPr marR="0" defTabSz="914400" eaLnBrk="1" hangingPunct="1">
                <a:buClrTx/>
                <a:buSzTx/>
                <a:buFontTx/>
                <a:buNone/>
                <a:defRPr/>
              </a:pPr>
              <a:r>
                <a:rPr kumimoji="0" lang="zh-CN" altLang="da-DK" sz="2000" b="1" kern="1200" cap="none" spc="0" normalizeH="0" baseline="0" noProof="1">
                  <a:solidFill>
                    <a:srgbClr val="FFCC00"/>
                  </a:solidFill>
                  <a:latin typeface="Arial" panose="020B0604020202020204" pitchFamily="34" charset="0"/>
                  <a:ea typeface="宋体" panose="02010600030101010101" pitchFamily="2" charset="-122"/>
                  <a:cs typeface="+mn-cs"/>
                  <a:sym typeface="Arial" panose="020B0604020202020204" pitchFamily="34" charset="0"/>
                </a:rPr>
                <a:t>课程类型选择</a:t>
              </a:r>
              <a:endParaRPr kumimoji="0" lang="zh-CN" altLang="da-DK" sz="2000" b="1" kern="1200" cap="none" spc="0" normalizeH="0" baseline="0" noProof="1">
                <a:solidFill>
                  <a:srgbClr val="FFCC00"/>
                </a:solidFill>
                <a:latin typeface="Arial" panose="020B0604020202020204" pitchFamily="34" charset="0"/>
                <a:ea typeface="宋体" panose="02010600030101010101" pitchFamily="2" charset="-122"/>
                <a:cs typeface="+mn-cs"/>
                <a:sym typeface="Arial" panose="020B0604020202020204" pitchFamily="34" charset="0"/>
              </a:endParaRPr>
            </a:p>
          </p:txBody>
        </p:sp>
        <p:sp>
          <p:nvSpPr>
            <p:cNvPr id="34825" name="文本框 13"/>
            <p:cNvSpPr txBox="1"/>
            <p:nvPr>
              <p:custDataLst>
                <p:tags r:id="rId4"/>
              </p:custDataLst>
            </p:nvPr>
          </p:nvSpPr>
          <p:spPr>
            <a:xfrm>
              <a:off x="3508748" y="794949"/>
              <a:ext cx="536523" cy="522014"/>
            </a:xfrm>
            <a:prstGeom prst="rect">
              <a:avLst/>
            </a:prstGeom>
            <a:noFill/>
            <a:ln w="9525">
              <a:noFill/>
            </a:ln>
          </p:spPr>
          <p:txBody>
            <a:bodyPr lIns="0" tIns="0" rIns="0" bIns="0" anchor="b" anchorCtr="0"/>
            <a:p>
              <a:pPr algn="ctr" eaLnBrk="1" hangingPunct="1"/>
              <a:r>
                <a:rPr lang="en-US" altLang="zh-CN" dirty="0">
                  <a:solidFill>
                    <a:srgbClr val="7F6600"/>
                  </a:solidFill>
                  <a:latin typeface="Arial" panose="020B0604020202020204" pitchFamily="34" charset="0"/>
                  <a:sym typeface="Arial" panose="020B0604020202020204" pitchFamily="34" charset="0"/>
                </a:rPr>
                <a:t>11</a:t>
              </a:r>
              <a:endParaRPr lang="en-US" altLang="zh-CN" dirty="0">
                <a:solidFill>
                  <a:srgbClr val="7F6600"/>
                </a:solidFill>
                <a:latin typeface="Arial" panose="020B0604020202020204" pitchFamily="34" charset="0"/>
                <a:sym typeface="Arial" panose="020B0604020202020204" pitchFamily="34" charset="0"/>
              </a:endParaRPr>
            </a:p>
          </p:txBody>
        </p:sp>
      </p:grpSp>
      <p:sp>
        <p:nvSpPr>
          <p:cNvPr id="34819" name="文本框 1"/>
          <p:cNvSpPr txBox="1"/>
          <p:nvPr/>
        </p:nvSpPr>
        <p:spPr>
          <a:xfrm>
            <a:off x="593725" y="1304925"/>
            <a:ext cx="7886700" cy="644525"/>
          </a:xfrm>
          <a:prstGeom prst="rect">
            <a:avLst/>
          </a:prstGeom>
          <a:noFill/>
          <a:ln w="9525">
            <a:noFill/>
          </a:ln>
        </p:spPr>
        <p:txBody>
          <a:bodyPr>
            <a:spAutoFit/>
          </a:bodyPr>
          <a:p>
            <a:pPr eaLnBrk="1" hangingPunct="1"/>
            <a:r>
              <a:rPr lang="zh-CN" altLang="en-US" dirty="0">
                <a:latin typeface="Arial" panose="020B0604020202020204" pitchFamily="34" charset="0"/>
              </a:rPr>
              <a:t>点击【课程类型】，根据课程实际类型分为专业课、公共课、毕业论文，根据实际课程信息进行选择。</a:t>
            </a:r>
            <a:endParaRPr lang="zh-CN" altLang="en-US" dirty="0">
              <a:latin typeface="Arial" panose="020B0604020202020204" pitchFamily="34" charset="0"/>
            </a:endParaRPr>
          </a:p>
        </p:txBody>
      </p:sp>
      <p:pic>
        <p:nvPicPr>
          <p:cNvPr id="34820" name="内容占位符 2"/>
          <p:cNvPicPr>
            <a:picLocks noGrp="1" noChangeAspect="1"/>
          </p:cNvPicPr>
          <p:nvPr>
            <p:ph idx="1"/>
          </p:nvPr>
        </p:nvPicPr>
        <p:blipFill>
          <a:blip r:embed="rId5"/>
          <a:srcRect/>
          <a:stretch>
            <a:fillRect/>
          </a:stretch>
        </p:blipFill>
        <p:spPr>
          <a:xfrm>
            <a:off x="628650" y="2441575"/>
            <a:ext cx="7886700" cy="3119438"/>
          </a:xfrm>
        </p:spPr>
      </p:pic>
      <p:pic>
        <p:nvPicPr>
          <p:cNvPr id="34821" name="图片 1"/>
          <p:cNvPicPr>
            <a:picLocks noChangeAspect="1"/>
          </p:cNvPicPr>
          <p:nvPr/>
        </p:nvPicPr>
        <p:blipFill>
          <a:blip r:embed="rId6"/>
          <a:stretch>
            <a:fillRect/>
          </a:stretch>
        </p:blipFill>
        <p:spPr>
          <a:xfrm>
            <a:off x="7648575" y="3378200"/>
            <a:ext cx="265113" cy="130175"/>
          </a:xfrm>
          <a:prstGeom prst="rect">
            <a:avLst/>
          </a:prstGeom>
          <a:noFill/>
          <a:ln w="9525">
            <a:noFill/>
          </a:ln>
        </p:spPr>
      </p:pic>
    </p:spTree>
    <p:custDataLst>
      <p:tags r:id="rId7"/>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5842" name="组合 67"/>
          <p:cNvGrpSpPr/>
          <p:nvPr/>
        </p:nvGrpSpPr>
        <p:grpSpPr>
          <a:xfrm>
            <a:off x="157163" y="100013"/>
            <a:ext cx="5181600" cy="1204912"/>
            <a:chOff x="3508748" y="794949"/>
            <a:chExt cx="4387021" cy="1019333"/>
          </a:xfrm>
        </p:grpSpPr>
        <p:cxnSp>
          <p:nvCxnSpPr>
            <p:cNvPr id="6" name="直接连接符 5"/>
            <p:cNvCxnSpPr/>
            <p:nvPr>
              <p:custDataLst>
                <p:tags r:id="rId1"/>
              </p:custDataLst>
            </p:nvPr>
          </p:nvCxnSpPr>
          <p:spPr>
            <a:xfrm flipH="1">
              <a:off x="3885086" y="935963"/>
              <a:ext cx="693536" cy="650010"/>
            </a:xfrm>
            <a:prstGeom prst="line">
              <a:avLst/>
            </a:prstGeom>
            <a:ln w="12700">
              <a:solidFill>
                <a:srgbClr val="FFCC00">
                  <a:lumMod val="60000"/>
                  <a:lumOff val="40000"/>
                </a:srgbClr>
              </a:solidFill>
            </a:ln>
          </p:spPr>
          <p:style>
            <a:lnRef idx="1">
              <a:schemeClr val="accent1"/>
            </a:lnRef>
            <a:fillRef idx="0">
              <a:schemeClr val="accent1"/>
            </a:fillRef>
            <a:effectRef idx="0">
              <a:schemeClr val="accent1"/>
            </a:effectRef>
            <a:fontRef idx="minor">
              <a:schemeClr val="tx1"/>
            </a:fontRef>
          </p:style>
        </p:cxnSp>
        <p:sp>
          <p:nvSpPr>
            <p:cNvPr id="7" name="任意多边形 6"/>
            <p:cNvSpPr/>
            <p:nvPr>
              <p:custDataLst>
                <p:tags r:id="rId2"/>
              </p:custDataLst>
            </p:nvPr>
          </p:nvSpPr>
          <p:spPr>
            <a:xfrm>
              <a:off x="3526220" y="1317374"/>
              <a:ext cx="504024" cy="228309"/>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anchor="ctr">
              <a:normAutofit fontScale="95000" lnSpcReduction="1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rgbClr val="FFCC00">
                    <a:lumMod val="50000"/>
                  </a:srgbClr>
                </a:solidFill>
                <a:effectLst/>
                <a:uLnTx/>
                <a:uFillTx/>
                <a:latin typeface="+mn-lt"/>
                <a:ea typeface="+mn-ea"/>
                <a:cs typeface="+mn-cs"/>
                <a:sym typeface="Arial" panose="020B0604020202020204" pitchFamily="34" charset="0"/>
              </a:endParaRPr>
            </a:p>
          </p:txBody>
        </p:sp>
        <p:sp>
          <p:nvSpPr>
            <p:cNvPr id="8" name="文本框 7"/>
            <p:cNvSpPr txBox="1"/>
            <p:nvPr>
              <p:custDataLst>
                <p:tags r:id="rId3"/>
              </p:custDataLst>
            </p:nvPr>
          </p:nvSpPr>
          <p:spPr>
            <a:xfrm>
              <a:off x="4249914" y="1227151"/>
              <a:ext cx="3645855" cy="587131"/>
            </a:xfrm>
            <a:prstGeom prst="rect">
              <a:avLst/>
            </a:prstGeom>
            <a:noFill/>
          </p:spPr>
          <p:txBody>
            <a:bodyPr anchor="ctr">
              <a:normAutofit/>
              <a:scene3d>
                <a:camera prst="orthographicFront"/>
                <a:lightRig rig="soft" dir="t">
                  <a:rot lat="0" lon="0" rev="15600000"/>
                </a:lightRig>
              </a:scene3d>
              <a:sp3d extrusionH="57150" prstMaterial="softEdge">
                <a:bevelT w="25400" h="38100"/>
              </a:sp3d>
            </a:bodyPr>
            <a:lstStyle/>
            <a:p>
              <a:pPr marR="0" defTabSz="914400" eaLnBrk="1" hangingPunct="1">
                <a:buClrTx/>
                <a:buSzTx/>
                <a:buFontTx/>
                <a:buNone/>
                <a:defRPr/>
              </a:pPr>
              <a:r>
                <a:rPr kumimoji="0" lang="zh-CN" altLang="da-DK" sz="2000" b="1" kern="1200" cap="none" spc="0" normalizeH="0" baseline="0" noProof="1">
                  <a:solidFill>
                    <a:srgbClr val="FFCC00"/>
                  </a:solidFill>
                  <a:latin typeface="Arial" panose="020B0604020202020204" pitchFamily="34" charset="0"/>
                  <a:ea typeface="宋体" panose="02010600030101010101" pitchFamily="2" charset="-122"/>
                  <a:cs typeface="+mn-cs"/>
                  <a:sym typeface="Arial" panose="020B0604020202020204" pitchFamily="34" charset="0"/>
                </a:rPr>
                <a:t>课程选择</a:t>
              </a:r>
              <a:endParaRPr kumimoji="0" lang="zh-CN" altLang="da-DK" sz="2000" b="1" kern="1200" cap="none" spc="0" normalizeH="0" baseline="0" noProof="1">
                <a:solidFill>
                  <a:srgbClr val="FFCC00"/>
                </a:solidFill>
                <a:latin typeface="Arial" panose="020B0604020202020204" pitchFamily="34" charset="0"/>
                <a:ea typeface="宋体" panose="02010600030101010101" pitchFamily="2" charset="-122"/>
                <a:cs typeface="+mn-cs"/>
                <a:sym typeface="Arial" panose="020B0604020202020204" pitchFamily="34" charset="0"/>
              </a:endParaRPr>
            </a:p>
          </p:txBody>
        </p:sp>
        <p:sp>
          <p:nvSpPr>
            <p:cNvPr id="35849" name="文本框 13"/>
            <p:cNvSpPr txBox="1"/>
            <p:nvPr>
              <p:custDataLst>
                <p:tags r:id="rId4"/>
              </p:custDataLst>
            </p:nvPr>
          </p:nvSpPr>
          <p:spPr>
            <a:xfrm>
              <a:off x="3508748" y="794949"/>
              <a:ext cx="536523" cy="522014"/>
            </a:xfrm>
            <a:prstGeom prst="rect">
              <a:avLst/>
            </a:prstGeom>
            <a:noFill/>
            <a:ln w="9525">
              <a:noFill/>
            </a:ln>
          </p:spPr>
          <p:txBody>
            <a:bodyPr lIns="0" tIns="0" rIns="0" bIns="0" anchor="b" anchorCtr="0"/>
            <a:p>
              <a:pPr algn="ctr" eaLnBrk="1" hangingPunct="1"/>
              <a:r>
                <a:rPr lang="en-US" altLang="zh-CN" dirty="0">
                  <a:solidFill>
                    <a:srgbClr val="7F6600"/>
                  </a:solidFill>
                  <a:latin typeface="Arial" panose="020B0604020202020204" pitchFamily="34" charset="0"/>
                  <a:sym typeface="Arial" panose="020B0604020202020204" pitchFamily="34" charset="0"/>
                </a:rPr>
                <a:t>12</a:t>
              </a:r>
              <a:endParaRPr lang="en-US" altLang="zh-CN" dirty="0">
                <a:solidFill>
                  <a:srgbClr val="7F6600"/>
                </a:solidFill>
                <a:latin typeface="Arial" panose="020B0604020202020204" pitchFamily="34" charset="0"/>
                <a:sym typeface="Arial" panose="020B0604020202020204" pitchFamily="34" charset="0"/>
              </a:endParaRPr>
            </a:p>
          </p:txBody>
        </p:sp>
      </p:grpSp>
      <p:sp>
        <p:nvSpPr>
          <p:cNvPr id="35843" name="文本框 1"/>
          <p:cNvSpPr txBox="1"/>
          <p:nvPr/>
        </p:nvSpPr>
        <p:spPr>
          <a:xfrm>
            <a:off x="593725" y="1304925"/>
            <a:ext cx="7886700" cy="368300"/>
          </a:xfrm>
          <a:prstGeom prst="rect">
            <a:avLst/>
          </a:prstGeom>
          <a:noFill/>
          <a:ln w="9525">
            <a:noFill/>
          </a:ln>
        </p:spPr>
        <p:txBody>
          <a:bodyPr>
            <a:spAutoFit/>
          </a:bodyPr>
          <a:p>
            <a:pPr eaLnBrk="1" hangingPunct="1"/>
            <a:r>
              <a:rPr lang="zh-CN" altLang="en-US" dirty="0">
                <a:latin typeface="Arial" panose="020B0604020202020204" pitchFamily="34" charset="0"/>
              </a:rPr>
              <a:t>根据自考考核课程选择课程名称</a:t>
            </a:r>
            <a:endParaRPr lang="zh-CN" altLang="en-US" dirty="0">
              <a:latin typeface="Arial" panose="020B0604020202020204" pitchFamily="34" charset="0"/>
            </a:endParaRPr>
          </a:p>
        </p:txBody>
      </p:sp>
      <p:pic>
        <p:nvPicPr>
          <p:cNvPr id="35844" name="内容占位符 2"/>
          <p:cNvPicPr>
            <a:picLocks noGrp="1" noChangeAspect="1"/>
          </p:cNvPicPr>
          <p:nvPr>
            <p:ph idx="1"/>
          </p:nvPr>
        </p:nvPicPr>
        <p:blipFill>
          <a:blip r:embed="rId5"/>
          <a:srcRect/>
          <a:stretch>
            <a:fillRect/>
          </a:stretch>
        </p:blipFill>
        <p:spPr>
          <a:xfrm>
            <a:off x="628650" y="2465388"/>
            <a:ext cx="7886700" cy="3070225"/>
          </a:xfrm>
        </p:spPr>
      </p:pic>
      <p:pic>
        <p:nvPicPr>
          <p:cNvPr id="35845" name="图片 1"/>
          <p:cNvPicPr>
            <a:picLocks noChangeAspect="1"/>
          </p:cNvPicPr>
          <p:nvPr/>
        </p:nvPicPr>
        <p:blipFill>
          <a:blip r:embed="rId6"/>
          <a:stretch>
            <a:fillRect/>
          </a:stretch>
        </p:blipFill>
        <p:spPr>
          <a:xfrm>
            <a:off x="7610475" y="3359150"/>
            <a:ext cx="241300" cy="139700"/>
          </a:xfrm>
          <a:prstGeom prst="rect">
            <a:avLst/>
          </a:prstGeom>
          <a:noFill/>
          <a:ln w="9525">
            <a:noFill/>
          </a:ln>
        </p:spPr>
      </p:pic>
    </p:spTree>
    <p:custDataLst>
      <p:tags r:id="rId7"/>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6866" name="组合 67"/>
          <p:cNvGrpSpPr/>
          <p:nvPr/>
        </p:nvGrpSpPr>
        <p:grpSpPr>
          <a:xfrm>
            <a:off x="157163" y="100013"/>
            <a:ext cx="5181600" cy="1204912"/>
            <a:chOff x="3508748" y="794949"/>
            <a:chExt cx="4387021" cy="1019333"/>
          </a:xfrm>
        </p:grpSpPr>
        <p:cxnSp>
          <p:nvCxnSpPr>
            <p:cNvPr id="6" name="直接连接符 5"/>
            <p:cNvCxnSpPr/>
            <p:nvPr>
              <p:custDataLst>
                <p:tags r:id="rId1"/>
              </p:custDataLst>
            </p:nvPr>
          </p:nvCxnSpPr>
          <p:spPr>
            <a:xfrm flipH="1">
              <a:off x="3885086" y="935963"/>
              <a:ext cx="693536" cy="650010"/>
            </a:xfrm>
            <a:prstGeom prst="line">
              <a:avLst/>
            </a:prstGeom>
            <a:ln w="12700">
              <a:solidFill>
                <a:srgbClr val="FFCC00">
                  <a:lumMod val="60000"/>
                  <a:lumOff val="40000"/>
                </a:srgbClr>
              </a:solidFill>
            </a:ln>
          </p:spPr>
          <p:style>
            <a:lnRef idx="1">
              <a:schemeClr val="accent1"/>
            </a:lnRef>
            <a:fillRef idx="0">
              <a:schemeClr val="accent1"/>
            </a:fillRef>
            <a:effectRef idx="0">
              <a:schemeClr val="accent1"/>
            </a:effectRef>
            <a:fontRef idx="minor">
              <a:schemeClr val="tx1"/>
            </a:fontRef>
          </p:style>
        </p:cxnSp>
        <p:sp>
          <p:nvSpPr>
            <p:cNvPr id="7" name="任意多边形 6"/>
            <p:cNvSpPr/>
            <p:nvPr>
              <p:custDataLst>
                <p:tags r:id="rId2"/>
              </p:custDataLst>
            </p:nvPr>
          </p:nvSpPr>
          <p:spPr>
            <a:xfrm>
              <a:off x="3526220" y="1317374"/>
              <a:ext cx="504024" cy="228309"/>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anchor="ctr">
              <a:normAutofit fontScale="95000" lnSpcReduction="1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rgbClr val="FFCC00">
                    <a:lumMod val="50000"/>
                  </a:srgbClr>
                </a:solidFill>
                <a:effectLst/>
                <a:uLnTx/>
                <a:uFillTx/>
                <a:latin typeface="+mn-lt"/>
                <a:ea typeface="+mn-ea"/>
                <a:cs typeface="+mn-cs"/>
                <a:sym typeface="Arial" panose="020B0604020202020204" pitchFamily="34" charset="0"/>
              </a:endParaRPr>
            </a:p>
          </p:txBody>
        </p:sp>
        <p:sp>
          <p:nvSpPr>
            <p:cNvPr id="8" name="文本框 7"/>
            <p:cNvSpPr txBox="1"/>
            <p:nvPr>
              <p:custDataLst>
                <p:tags r:id="rId3"/>
              </p:custDataLst>
            </p:nvPr>
          </p:nvSpPr>
          <p:spPr>
            <a:xfrm>
              <a:off x="4249914" y="1227151"/>
              <a:ext cx="3645855" cy="587131"/>
            </a:xfrm>
            <a:prstGeom prst="rect">
              <a:avLst/>
            </a:prstGeom>
            <a:noFill/>
          </p:spPr>
          <p:txBody>
            <a:bodyPr anchor="ctr">
              <a:normAutofit/>
              <a:scene3d>
                <a:camera prst="orthographicFront"/>
                <a:lightRig rig="soft" dir="t">
                  <a:rot lat="0" lon="0" rev="15600000"/>
                </a:lightRig>
              </a:scene3d>
              <a:sp3d extrusionH="57150" prstMaterial="softEdge">
                <a:bevelT w="25400" h="38100"/>
              </a:sp3d>
            </a:bodyPr>
            <a:lstStyle/>
            <a:p>
              <a:pPr marR="0" defTabSz="914400" eaLnBrk="1" hangingPunct="1">
                <a:buClrTx/>
                <a:buSzTx/>
                <a:buFontTx/>
                <a:buNone/>
                <a:defRPr/>
              </a:pPr>
              <a:r>
                <a:rPr kumimoji="0" lang="zh-CN" altLang="da-DK" sz="2000" b="1" kern="1200" cap="none" spc="0" normalizeH="0" baseline="0" noProof="1">
                  <a:solidFill>
                    <a:srgbClr val="FFCC00"/>
                  </a:solidFill>
                  <a:latin typeface="Arial" panose="020B0604020202020204" pitchFamily="34" charset="0"/>
                  <a:ea typeface="宋体" panose="02010600030101010101" pitchFamily="2" charset="-122"/>
                  <a:cs typeface="+mn-cs"/>
                  <a:sym typeface="Arial" panose="020B0604020202020204" pitchFamily="34" charset="0"/>
                </a:rPr>
                <a:t>录入成绩并保存</a:t>
              </a:r>
              <a:endParaRPr kumimoji="0" lang="zh-CN" altLang="da-DK" sz="2000" b="1" kern="1200" cap="none" spc="0" normalizeH="0" baseline="0" noProof="1">
                <a:solidFill>
                  <a:srgbClr val="FFCC00"/>
                </a:solidFill>
                <a:latin typeface="Arial" panose="020B0604020202020204" pitchFamily="34" charset="0"/>
                <a:ea typeface="宋体" panose="02010600030101010101" pitchFamily="2" charset="-122"/>
                <a:cs typeface="+mn-cs"/>
                <a:sym typeface="Arial" panose="020B0604020202020204" pitchFamily="34" charset="0"/>
              </a:endParaRPr>
            </a:p>
          </p:txBody>
        </p:sp>
        <p:sp>
          <p:nvSpPr>
            <p:cNvPr id="36873" name="文本框 13"/>
            <p:cNvSpPr txBox="1"/>
            <p:nvPr>
              <p:custDataLst>
                <p:tags r:id="rId4"/>
              </p:custDataLst>
            </p:nvPr>
          </p:nvSpPr>
          <p:spPr>
            <a:xfrm>
              <a:off x="3508748" y="794949"/>
              <a:ext cx="536523" cy="522014"/>
            </a:xfrm>
            <a:prstGeom prst="rect">
              <a:avLst/>
            </a:prstGeom>
            <a:noFill/>
            <a:ln w="9525">
              <a:noFill/>
            </a:ln>
          </p:spPr>
          <p:txBody>
            <a:bodyPr lIns="0" tIns="0" rIns="0" bIns="0" anchor="b" anchorCtr="0"/>
            <a:p>
              <a:pPr algn="ctr" eaLnBrk="1" hangingPunct="1"/>
              <a:r>
                <a:rPr lang="en-US" altLang="zh-CN" dirty="0">
                  <a:solidFill>
                    <a:srgbClr val="7F6600"/>
                  </a:solidFill>
                  <a:latin typeface="Arial" panose="020B0604020202020204" pitchFamily="34" charset="0"/>
                  <a:sym typeface="Arial" panose="020B0604020202020204" pitchFamily="34" charset="0"/>
                </a:rPr>
                <a:t>13</a:t>
              </a:r>
              <a:endParaRPr lang="en-US" altLang="zh-CN" dirty="0">
                <a:solidFill>
                  <a:srgbClr val="7F6600"/>
                </a:solidFill>
                <a:latin typeface="Arial" panose="020B0604020202020204" pitchFamily="34" charset="0"/>
                <a:sym typeface="Arial" panose="020B0604020202020204" pitchFamily="34" charset="0"/>
              </a:endParaRPr>
            </a:p>
          </p:txBody>
        </p:sp>
      </p:grpSp>
      <p:sp>
        <p:nvSpPr>
          <p:cNvPr id="36867" name="文本框 1"/>
          <p:cNvSpPr txBox="1"/>
          <p:nvPr/>
        </p:nvSpPr>
        <p:spPr>
          <a:xfrm>
            <a:off x="593725" y="1304925"/>
            <a:ext cx="7886700" cy="922338"/>
          </a:xfrm>
          <a:prstGeom prst="rect">
            <a:avLst/>
          </a:prstGeom>
          <a:noFill/>
          <a:ln w="9525">
            <a:noFill/>
          </a:ln>
        </p:spPr>
        <p:txBody>
          <a:bodyPr>
            <a:spAutoFit/>
          </a:bodyPr>
          <a:p>
            <a:pPr eaLnBrk="1" hangingPunct="1"/>
            <a:r>
              <a:rPr lang="zh-CN" altLang="en-US" dirty="0">
                <a:latin typeface="Arial" panose="020B0604020202020204" pitchFamily="34" charset="0"/>
              </a:rPr>
              <a:t>在成绩录入框中，填入实际成绩，填写完毕后检查课程以及成绩信息，然后点击【保存录入信息】即可</a:t>
            </a:r>
            <a:endParaRPr lang="zh-CN" altLang="en-US" dirty="0">
              <a:latin typeface="Arial" panose="020B0604020202020204" pitchFamily="34" charset="0"/>
            </a:endParaRPr>
          </a:p>
          <a:p>
            <a:pPr eaLnBrk="1" hangingPunct="1"/>
            <a:r>
              <a:rPr lang="zh-CN" altLang="en-US" dirty="0">
                <a:latin typeface="Arial" panose="020B0604020202020204" pitchFamily="34" charset="0"/>
              </a:rPr>
              <a:t>注：录入成绩后，一定要点击【保存录入成绩】</a:t>
            </a:r>
            <a:endParaRPr lang="zh-CN" altLang="en-US" dirty="0">
              <a:latin typeface="Arial" panose="020B0604020202020204" pitchFamily="34" charset="0"/>
            </a:endParaRPr>
          </a:p>
        </p:txBody>
      </p:sp>
      <p:pic>
        <p:nvPicPr>
          <p:cNvPr id="36868" name="内容占位符 2"/>
          <p:cNvPicPr>
            <a:picLocks noGrp="1" noChangeAspect="1"/>
          </p:cNvPicPr>
          <p:nvPr>
            <p:ph idx="1"/>
          </p:nvPr>
        </p:nvPicPr>
        <p:blipFill>
          <a:blip r:embed="rId5"/>
          <a:srcRect/>
          <a:stretch>
            <a:fillRect/>
          </a:stretch>
        </p:blipFill>
        <p:spPr>
          <a:xfrm>
            <a:off x="628650" y="2543175"/>
            <a:ext cx="7886700" cy="2914650"/>
          </a:xfrm>
        </p:spPr>
      </p:pic>
      <p:pic>
        <p:nvPicPr>
          <p:cNvPr id="36869" name="图片 1"/>
          <p:cNvPicPr>
            <a:picLocks noChangeAspect="1"/>
          </p:cNvPicPr>
          <p:nvPr/>
        </p:nvPicPr>
        <p:blipFill>
          <a:blip r:embed="rId6"/>
          <a:stretch>
            <a:fillRect/>
          </a:stretch>
        </p:blipFill>
        <p:spPr>
          <a:xfrm>
            <a:off x="7116763" y="3476625"/>
            <a:ext cx="241300" cy="139700"/>
          </a:xfrm>
          <a:prstGeom prst="rect">
            <a:avLst/>
          </a:prstGeom>
          <a:noFill/>
          <a:ln w="9525">
            <a:noFill/>
          </a:ln>
        </p:spPr>
      </p:pic>
    </p:spTree>
    <p:custDataLst>
      <p:tags r:id="rId7"/>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7890" name="组合 67"/>
          <p:cNvGrpSpPr/>
          <p:nvPr/>
        </p:nvGrpSpPr>
        <p:grpSpPr>
          <a:xfrm>
            <a:off x="157163" y="100013"/>
            <a:ext cx="5181600" cy="1204912"/>
            <a:chOff x="3508748" y="794949"/>
            <a:chExt cx="4387021" cy="1019333"/>
          </a:xfrm>
        </p:grpSpPr>
        <p:cxnSp>
          <p:nvCxnSpPr>
            <p:cNvPr id="6" name="直接连接符 5"/>
            <p:cNvCxnSpPr/>
            <p:nvPr>
              <p:custDataLst>
                <p:tags r:id="rId1"/>
              </p:custDataLst>
            </p:nvPr>
          </p:nvCxnSpPr>
          <p:spPr>
            <a:xfrm flipH="1">
              <a:off x="3885086" y="935963"/>
              <a:ext cx="693536" cy="650010"/>
            </a:xfrm>
            <a:prstGeom prst="line">
              <a:avLst/>
            </a:prstGeom>
            <a:ln w="12700">
              <a:solidFill>
                <a:srgbClr val="FFCC00">
                  <a:lumMod val="60000"/>
                  <a:lumOff val="40000"/>
                </a:srgbClr>
              </a:solidFill>
            </a:ln>
          </p:spPr>
          <p:style>
            <a:lnRef idx="1">
              <a:schemeClr val="accent1"/>
            </a:lnRef>
            <a:fillRef idx="0">
              <a:schemeClr val="accent1"/>
            </a:fillRef>
            <a:effectRef idx="0">
              <a:schemeClr val="accent1"/>
            </a:effectRef>
            <a:fontRef idx="minor">
              <a:schemeClr val="tx1"/>
            </a:fontRef>
          </p:style>
        </p:cxnSp>
        <p:sp>
          <p:nvSpPr>
            <p:cNvPr id="7" name="任意多边形 6"/>
            <p:cNvSpPr/>
            <p:nvPr>
              <p:custDataLst>
                <p:tags r:id="rId2"/>
              </p:custDataLst>
            </p:nvPr>
          </p:nvSpPr>
          <p:spPr>
            <a:xfrm>
              <a:off x="3526220" y="1317374"/>
              <a:ext cx="504024" cy="228309"/>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anchor="ctr">
              <a:normAutofit fontScale="95000" lnSpcReduction="1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rgbClr val="FFCC00">
                    <a:lumMod val="50000"/>
                  </a:srgbClr>
                </a:solidFill>
                <a:effectLst/>
                <a:uLnTx/>
                <a:uFillTx/>
                <a:latin typeface="+mn-lt"/>
                <a:ea typeface="+mn-ea"/>
                <a:cs typeface="+mn-cs"/>
                <a:sym typeface="Arial" panose="020B0604020202020204" pitchFamily="34" charset="0"/>
              </a:endParaRPr>
            </a:p>
          </p:txBody>
        </p:sp>
        <p:sp>
          <p:nvSpPr>
            <p:cNvPr id="8" name="文本框 7"/>
            <p:cNvSpPr txBox="1"/>
            <p:nvPr>
              <p:custDataLst>
                <p:tags r:id="rId3"/>
              </p:custDataLst>
            </p:nvPr>
          </p:nvSpPr>
          <p:spPr>
            <a:xfrm>
              <a:off x="4249914" y="1227151"/>
              <a:ext cx="3645855" cy="587131"/>
            </a:xfrm>
            <a:prstGeom prst="rect">
              <a:avLst/>
            </a:prstGeom>
            <a:noFill/>
          </p:spPr>
          <p:txBody>
            <a:bodyPr anchor="ctr">
              <a:normAutofit/>
              <a:scene3d>
                <a:camera prst="orthographicFront"/>
                <a:lightRig rig="soft" dir="t">
                  <a:rot lat="0" lon="0" rev="15600000"/>
                </a:lightRig>
              </a:scene3d>
              <a:sp3d extrusionH="57150" prstMaterial="softEdge">
                <a:bevelT w="25400" h="38100"/>
              </a:sp3d>
            </a:bodyPr>
            <a:lstStyle/>
            <a:p>
              <a:pPr marR="0" defTabSz="914400" eaLnBrk="1" hangingPunct="1">
                <a:buClrTx/>
                <a:buSzTx/>
                <a:buFontTx/>
                <a:buNone/>
                <a:defRPr/>
              </a:pPr>
              <a:r>
                <a:rPr kumimoji="0" lang="zh-CN" altLang="da-DK" sz="2000" b="1" kern="1200" cap="none" spc="0" normalizeH="0" baseline="0" noProof="1">
                  <a:solidFill>
                    <a:srgbClr val="FFCC00"/>
                  </a:solidFill>
                  <a:latin typeface="Arial" panose="020B0604020202020204" pitchFamily="34" charset="0"/>
                  <a:ea typeface="宋体" panose="02010600030101010101" pitchFamily="2" charset="-122"/>
                  <a:cs typeface="+mn-cs"/>
                  <a:sym typeface="Arial" panose="020B0604020202020204" pitchFamily="34" charset="0"/>
                </a:rPr>
                <a:t>我要申请</a:t>
              </a:r>
              <a:endParaRPr kumimoji="0" lang="zh-CN" altLang="da-DK" sz="2000" b="1" kern="1200" cap="none" spc="0" normalizeH="0" baseline="0" noProof="1">
                <a:solidFill>
                  <a:srgbClr val="FFCC00"/>
                </a:solidFill>
                <a:latin typeface="Arial" panose="020B0604020202020204" pitchFamily="34" charset="0"/>
                <a:ea typeface="宋体" panose="02010600030101010101" pitchFamily="2" charset="-122"/>
                <a:cs typeface="+mn-cs"/>
                <a:sym typeface="Arial" panose="020B0604020202020204" pitchFamily="34" charset="0"/>
              </a:endParaRPr>
            </a:p>
          </p:txBody>
        </p:sp>
        <p:sp>
          <p:nvSpPr>
            <p:cNvPr id="37896" name="文本框 13"/>
            <p:cNvSpPr txBox="1"/>
            <p:nvPr>
              <p:custDataLst>
                <p:tags r:id="rId4"/>
              </p:custDataLst>
            </p:nvPr>
          </p:nvSpPr>
          <p:spPr>
            <a:xfrm>
              <a:off x="3508748" y="794949"/>
              <a:ext cx="536523" cy="522014"/>
            </a:xfrm>
            <a:prstGeom prst="rect">
              <a:avLst/>
            </a:prstGeom>
            <a:noFill/>
            <a:ln w="9525">
              <a:noFill/>
            </a:ln>
          </p:spPr>
          <p:txBody>
            <a:bodyPr lIns="0" tIns="0" rIns="0" bIns="0" anchor="b" anchorCtr="0"/>
            <a:p>
              <a:pPr algn="ctr" eaLnBrk="1" hangingPunct="1"/>
              <a:r>
                <a:rPr lang="en-US" altLang="zh-CN" dirty="0">
                  <a:solidFill>
                    <a:srgbClr val="7F6600"/>
                  </a:solidFill>
                  <a:latin typeface="Arial" panose="020B0604020202020204" pitchFamily="34" charset="0"/>
                  <a:sym typeface="Arial" panose="020B0604020202020204" pitchFamily="34" charset="0"/>
                </a:rPr>
                <a:t>14</a:t>
              </a:r>
              <a:endParaRPr lang="en-US" altLang="zh-CN" dirty="0">
                <a:solidFill>
                  <a:srgbClr val="7F6600"/>
                </a:solidFill>
                <a:latin typeface="Arial" panose="020B0604020202020204" pitchFamily="34" charset="0"/>
                <a:sym typeface="Arial" panose="020B0604020202020204" pitchFamily="34" charset="0"/>
              </a:endParaRPr>
            </a:p>
          </p:txBody>
        </p:sp>
      </p:grpSp>
      <p:sp>
        <p:nvSpPr>
          <p:cNvPr id="37891" name="文本框 1"/>
          <p:cNvSpPr txBox="1"/>
          <p:nvPr/>
        </p:nvSpPr>
        <p:spPr>
          <a:xfrm>
            <a:off x="593725" y="1304925"/>
            <a:ext cx="7886700" cy="368300"/>
          </a:xfrm>
          <a:prstGeom prst="rect">
            <a:avLst/>
          </a:prstGeom>
          <a:noFill/>
          <a:ln w="9525">
            <a:noFill/>
          </a:ln>
        </p:spPr>
        <p:txBody>
          <a:bodyPr>
            <a:spAutoFit/>
          </a:bodyPr>
          <a:p>
            <a:pPr eaLnBrk="1" hangingPunct="1"/>
            <a:r>
              <a:rPr lang="zh-CN" altLang="en-US" dirty="0">
                <a:latin typeface="Arial" panose="020B0604020202020204" pitchFamily="34" charset="0"/>
              </a:rPr>
              <a:t>录入全部成绩后，在【我的学位申请表】中，点击【我要申请】</a:t>
            </a:r>
            <a:endParaRPr lang="zh-CN" altLang="en-US" dirty="0">
              <a:latin typeface="Arial" panose="020B0604020202020204" pitchFamily="34" charset="0"/>
            </a:endParaRPr>
          </a:p>
        </p:txBody>
      </p:sp>
      <p:pic>
        <p:nvPicPr>
          <p:cNvPr id="37892" name="内容占位符 2"/>
          <p:cNvPicPr>
            <a:picLocks noGrp="1" noChangeAspect="1"/>
          </p:cNvPicPr>
          <p:nvPr>
            <p:ph idx="1"/>
          </p:nvPr>
        </p:nvPicPr>
        <p:blipFill>
          <a:blip r:embed="rId5"/>
          <a:srcRect/>
          <a:stretch>
            <a:fillRect/>
          </a:stretch>
        </p:blipFill>
        <p:spPr>
          <a:xfrm>
            <a:off x="628650" y="2247900"/>
            <a:ext cx="7886700" cy="3505200"/>
          </a:xfrm>
        </p:spPr>
      </p:pic>
    </p:spTree>
    <p:custDataLst>
      <p:tags r:id="rId6"/>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8914" name="组合 67"/>
          <p:cNvGrpSpPr/>
          <p:nvPr/>
        </p:nvGrpSpPr>
        <p:grpSpPr>
          <a:xfrm>
            <a:off x="157163" y="100013"/>
            <a:ext cx="5208587" cy="987425"/>
            <a:chOff x="3508748" y="794949"/>
            <a:chExt cx="4410139" cy="835611"/>
          </a:xfrm>
        </p:grpSpPr>
        <p:cxnSp>
          <p:nvCxnSpPr>
            <p:cNvPr id="6" name="直接连接符 5"/>
            <p:cNvCxnSpPr/>
            <p:nvPr>
              <p:custDataLst>
                <p:tags r:id="rId1"/>
              </p:custDataLst>
            </p:nvPr>
          </p:nvCxnSpPr>
          <p:spPr>
            <a:xfrm flipH="1">
              <a:off x="3885109" y="936008"/>
              <a:ext cx="693579" cy="650218"/>
            </a:xfrm>
            <a:prstGeom prst="line">
              <a:avLst/>
            </a:prstGeom>
            <a:ln w="12700">
              <a:solidFill>
                <a:srgbClr val="FFCC00">
                  <a:lumMod val="60000"/>
                  <a:lumOff val="40000"/>
                </a:srgbClr>
              </a:solidFill>
            </a:ln>
          </p:spPr>
          <p:style>
            <a:lnRef idx="1">
              <a:schemeClr val="accent1"/>
            </a:lnRef>
            <a:fillRef idx="0">
              <a:schemeClr val="accent1"/>
            </a:fillRef>
            <a:effectRef idx="0">
              <a:schemeClr val="accent1"/>
            </a:effectRef>
            <a:fontRef idx="minor">
              <a:schemeClr val="tx1"/>
            </a:fontRef>
          </p:style>
        </p:cxnSp>
        <p:sp>
          <p:nvSpPr>
            <p:cNvPr id="7" name="任意多边形 6"/>
            <p:cNvSpPr/>
            <p:nvPr>
              <p:custDataLst>
                <p:tags r:id="rId2"/>
              </p:custDataLst>
            </p:nvPr>
          </p:nvSpPr>
          <p:spPr>
            <a:xfrm>
              <a:off x="3526221" y="1317541"/>
              <a:ext cx="504055" cy="228382"/>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anchor="ctr">
              <a:normAutofit fontScale="95000" lnSpcReduction="1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rgbClr val="FFCC00">
                    <a:lumMod val="50000"/>
                  </a:srgbClr>
                </a:solidFill>
                <a:effectLst/>
                <a:uLnTx/>
                <a:uFillTx/>
                <a:latin typeface="+mn-lt"/>
                <a:ea typeface="+mn-ea"/>
                <a:cs typeface="+mn-cs"/>
                <a:sym typeface="Arial" panose="020B0604020202020204" pitchFamily="34" charset="0"/>
              </a:endParaRPr>
            </a:p>
          </p:txBody>
        </p:sp>
        <p:sp>
          <p:nvSpPr>
            <p:cNvPr id="8" name="文本框 7"/>
            <p:cNvSpPr txBox="1"/>
            <p:nvPr>
              <p:custDataLst>
                <p:tags r:id="rId3"/>
              </p:custDataLst>
            </p:nvPr>
          </p:nvSpPr>
          <p:spPr>
            <a:xfrm>
              <a:off x="4273032" y="1043429"/>
              <a:ext cx="3645855" cy="587131"/>
            </a:xfrm>
            <a:prstGeom prst="rect">
              <a:avLst/>
            </a:prstGeom>
            <a:noFill/>
          </p:spPr>
          <p:txBody>
            <a:bodyPr anchor="ctr">
              <a:normAutofit/>
              <a:scene3d>
                <a:camera prst="orthographicFront"/>
                <a:lightRig rig="soft" dir="t">
                  <a:rot lat="0" lon="0" rev="15600000"/>
                </a:lightRig>
              </a:scene3d>
              <a:sp3d extrusionH="57150" prstMaterial="softEdge">
                <a:bevelT w="25400" h="38100"/>
              </a:sp3d>
            </a:bodyPr>
            <a:lstStyle/>
            <a:p>
              <a:pPr marR="0" defTabSz="914400" eaLnBrk="1" hangingPunct="1">
                <a:buClrTx/>
                <a:buSzTx/>
                <a:buFontTx/>
                <a:buNone/>
                <a:defRPr/>
              </a:pPr>
              <a:r>
                <a:rPr kumimoji="0" lang="zh-CN" altLang="da-DK" sz="2000" b="1" kern="1200" cap="none" spc="0" normalizeH="0" baseline="0" noProof="1">
                  <a:solidFill>
                    <a:srgbClr val="FFCC00"/>
                  </a:solidFill>
                  <a:latin typeface="Arial" panose="020B0604020202020204" pitchFamily="34" charset="0"/>
                  <a:ea typeface="宋体" panose="02010600030101010101" pitchFamily="2" charset="-122"/>
                  <a:cs typeface="+mn-cs"/>
                  <a:sym typeface="Arial" panose="020B0604020202020204" pitchFamily="34" charset="0"/>
                </a:rPr>
                <a:t>学生信息填写</a:t>
              </a:r>
              <a:endParaRPr kumimoji="0" lang="zh-CN" altLang="da-DK" sz="2000" b="1" kern="1200" cap="none" spc="0" normalizeH="0" baseline="0" noProof="1">
                <a:solidFill>
                  <a:srgbClr val="FFCC00"/>
                </a:solidFill>
                <a:latin typeface="Arial" panose="020B0604020202020204" pitchFamily="34" charset="0"/>
                <a:ea typeface="宋体" panose="02010600030101010101" pitchFamily="2" charset="-122"/>
                <a:cs typeface="+mn-cs"/>
                <a:sym typeface="Arial" panose="020B0604020202020204" pitchFamily="34" charset="0"/>
              </a:endParaRPr>
            </a:p>
          </p:txBody>
        </p:sp>
        <p:sp>
          <p:nvSpPr>
            <p:cNvPr id="38920" name="文本框 13"/>
            <p:cNvSpPr txBox="1"/>
            <p:nvPr>
              <p:custDataLst>
                <p:tags r:id="rId4"/>
              </p:custDataLst>
            </p:nvPr>
          </p:nvSpPr>
          <p:spPr>
            <a:xfrm>
              <a:off x="3508748" y="794949"/>
              <a:ext cx="536523" cy="522014"/>
            </a:xfrm>
            <a:prstGeom prst="rect">
              <a:avLst/>
            </a:prstGeom>
            <a:noFill/>
            <a:ln w="9525">
              <a:noFill/>
            </a:ln>
          </p:spPr>
          <p:txBody>
            <a:bodyPr lIns="0" tIns="0" rIns="0" bIns="0" anchor="b" anchorCtr="0"/>
            <a:p>
              <a:pPr algn="ctr" eaLnBrk="1" hangingPunct="1"/>
              <a:r>
                <a:rPr lang="en-US" altLang="zh-CN" dirty="0">
                  <a:solidFill>
                    <a:srgbClr val="7F6600"/>
                  </a:solidFill>
                  <a:latin typeface="Arial" panose="020B0604020202020204" pitchFamily="34" charset="0"/>
                  <a:sym typeface="Arial" panose="020B0604020202020204" pitchFamily="34" charset="0"/>
                </a:rPr>
                <a:t>15</a:t>
              </a:r>
              <a:endParaRPr lang="en-US" altLang="zh-CN" dirty="0">
                <a:solidFill>
                  <a:srgbClr val="7F6600"/>
                </a:solidFill>
                <a:latin typeface="Arial" panose="020B0604020202020204" pitchFamily="34" charset="0"/>
                <a:sym typeface="Arial" panose="020B0604020202020204" pitchFamily="34" charset="0"/>
              </a:endParaRPr>
            </a:p>
          </p:txBody>
        </p:sp>
      </p:grpSp>
      <p:sp>
        <p:nvSpPr>
          <p:cNvPr id="38915" name="文本框 1"/>
          <p:cNvSpPr txBox="1"/>
          <p:nvPr/>
        </p:nvSpPr>
        <p:spPr>
          <a:xfrm>
            <a:off x="603250" y="1087438"/>
            <a:ext cx="7886700" cy="1476375"/>
          </a:xfrm>
          <a:prstGeom prst="rect">
            <a:avLst/>
          </a:prstGeom>
          <a:noFill/>
          <a:ln w="9525">
            <a:noFill/>
          </a:ln>
        </p:spPr>
        <p:txBody>
          <a:bodyPr>
            <a:spAutoFit/>
          </a:bodyPr>
          <a:p>
            <a:pPr eaLnBrk="1" hangingPunct="1"/>
            <a:r>
              <a:rPr lang="zh-CN" altLang="en-US" dirty="0">
                <a:latin typeface="Arial" panose="020B0604020202020204" pitchFamily="34" charset="0"/>
              </a:rPr>
              <a:t>注：入学年月为学生第一次参加自考统考的时间。课程平均成绩达到</a:t>
            </a:r>
            <a:r>
              <a:rPr lang="en-US" altLang="zh-CN" dirty="0">
                <a:latin typeface="Arial" panose="020B0604020202020204" pitchFamily="34" charset="0"/>
              </a:rPr>
              <a:t>65</a:t>
            </a:r>
            <a:r>
              <a:rPr lang="zh-CN" altLang="en-US" dirty="0">
                <a:latin typeface="Arial" panose="020B0604020202020204" pitchFamily="34" charset="0"/>
              </a:rPr>
              <a:t>分，论文</a:t>
            </a:r>
            <a:r>
              <a:rPr lang="en-US" altLang="zh-CN" dirty="0">
                <a:latin typeface="Arial" panose="020B0604020202020204" pitchFamily="34" charset="0"/>
              </a:rPr>
              <a:t>/</a:t>
            </a:r>
            <a:r>
              <a:rPr lang="zh-CN" altLang="en-US" dirty="0">
                <a:latin typeface="Arial" panose="020B0604020202020204" pitchFamily="34" charset="0"/>
              </a:rPr>
              <a:t>毕业技能考核成绩达到</a:t>
            </a:r>
            <a:r>
              <a:rPr lang="en-US" altLang="zh-CN" dirty="0">
                <a:latin typeface="Arial" panose="020B0604020202020204" pitchFamily="34" charset="0"/>
              </a:rPr>
              <a:t>70</a:t>
            </a:r>
            <a:r>
              <a:rPr lang="zh-CN" altLang="en-US" dirty="0">
                <a:latin typeface="Arial" panose="020B0604020202020204" pitchFamily="34" charset="0"/>
              </a:rPr>
              <a:t>分，英语成绩英语（二）</a:t>
            </a:r>
            <a:r>
              <a:rPr lang="en-US" altLang="zh-CN" dirty="0">
                <a:latin typeface="Arial" panose="020B0604020202020204" pitchFamily="34" charset="0"/>
              </a:rPr>
              <a:t>/PETS3</a:t>
            </a:r>
            <a:r>
              <a:rPr lang="zh-CN" altLang="en-US" dirty="0">
                <a:latin typeface="Arial" panose="020B0604020202020204" pitchFamily="34" charset="0"/>
              </a:rPr>
              <a:t>达到</a:t>
            </a:r>
            <a:r>
              <a:rPr lang="en-US" altLang="zh-CN" dirty="0">
                <a:latin typeface="Arial" panose="020B0604020202020204" pitchFamily="34" charset="0"/>
              </a:rPr>
              <a:t>60</a:t>
            </a:r>
            <a:r>
              <a:rPr lang="zh-CN" altLang="en-US" dirty="0">
                <a:latin typeface="Arial" panose="020B0604020202020204" pitchFamily="34" charset="0"/>
              </a:rPr>
              <a:t>分以上，才可以提交成功。</a:t>
            </a:r>
            <a:r>
              <a:rPr lang="zh-CN" altLang="en-US" dirty="0">
                <a:solidFill>
                  <a:srgbClr val="FF0000"/>
                </a:solidFill>
                <a:latin typeface="Arial" panose="020B0604020202020204" pitchFamily="34" charset="0"/>
              </a:rPr>
              <a:t>注：</a:t>
            </a:r>
            <a:r>
              <a:rPr lang="zh-CN" altLang="en-US" b="1" dirty="0">
                <a:solidFill>
                  <a:srgbClr val="FF0000"/>
                </a:solidFill>
                <a:latin typeface="Arial" panose="020B0604020202020204" pitchFamily="34" charset="0"/>
              </a:rPr>
              <a:t>照片原则上应与毕业照片一致。</a:t>
            </a:r>
            <a:r>
              <a:rPr lang="zh-CN" altLang="en-US" dirty="0">
                <a:solidFill>
                  <a:srgbClr val="FF0000"/>
                </a:solidFill>
                <a:latin typeface="Arial" panose="020B0604020202020204" pitchFamily="34" charset="0"/>
              </a:rPr>
              <a:t>大小是</a:t>
            </a:r>
            <a:r>
              <a:rPr lang="en-US" altLang="zh-CN" dirty="0">
                <a:solidFill>
                  <a:srgbClr val="FF0000"/>
                </a:solidFill>
                <a:latin typeface="Arial" panose="020B0604020202020204" pitchFamily="34" charset="0"/>
              </a:rPr>
              <a:t>480</a:t>
            </a:r>
            <a:r>
              <a:rPr lang="zh-CN" altLang="en-US" dirty="0">
                <a:solidFill>
                  <a:srgbClr val="FF0000"/>
                </a:solidFill>
                <a:latin typeface="Arial" panose="020B0604020202020204" pitchFamily="34" charset="0"/>
              </a:rPr>
              <a:t>×</a:t>
            </a:r>
            <a:r>
              <a:rPr lang="en-US" altLang="zh-CN" dirty="0">
                <a:solidFill>
                  <a:srgbClr val="FF0000"/>
                </a:solidFill>
                <a:latin typeface="Arial" panose="020B0604020202020204" pitchFamily="34" charset="0"/>
              </a:rPr>
              <a:t>640</a:t>
            </a:r>
            <a:r>
              <a:rPr lang="zh-CN" altLang="en-US" dirty="0">
                <a:solidFill>
                  <a:srgbClr val="FF0000"/>
                </a:solidFill>
                <a:latin typeface="Arial" panose="020B0604020202020204" pitchFamily="34" charset="0"/>
              </a:rPr>
              <a:t>，两寸，蓝色底免冠照片。如果照片不按要求提交将影响学位信息注册，后果由</a:t>
            </a:r>
            <a:r>
              <a:rPr lang="zh-CN" altLang="en-US" dirty="0">
                <a:solidFill>
                  <a:srgbClr val="FF0000"/>
                </a:solidFill>
                <a:latin typeface="Arial" panose="020B0604020202020204" pitchFamily="34" charset="0"/>
              </a:rPr>
              <a:t>考生负责。</a:t>
            </a:r>
            <a:endParaRPr lang="zh-CN" altLang="en-US" dirty="0">
              <a:solidFill>
                <a:srgbClr val="FF0000"/>
              </a:solidFill>
              <a:latin typeface="Arial" panose="020B0604020202020204" pitchFamily="34" charset="0"/>
            </a:endParaRPr>
          </a:p>
        </p:txBody>
      </p:sp>
      <p:pic>
        <p:nvPicPr>
          <p:cNvPr id="38916" name="内容占位符 2"/>
          <p:cNvPicPr>
            <a:picLocks noGrp="1" noChangeAspect="1"/>
          </p:cNvPicPr>
          <p:nvPr>
            <p:ph idx="1"/>
          </p:nvPr>
        </p:nvPicPr>
        <p:blipFill>
          <a:blip r:embed="rId5"/>
          <a:srcRect/>
          <a:stretch>
            <a:fillRect/>
          </a:stretch>
        </p:blipFill>
        <p:spPr>
          <a:xfrm>
            <a:off x="628650" y="2563813"/>
            <a:ext cx="7886700" cy="3590925"/>
          </a:xfrm>
        </p:spPr>
      </p:pic>
    </p:spTree>
    <p:custDataLst>
      <p:tags r:id="rId6"/>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9938" name="组合 67"/>
          <p:cNvGrpSpPr/>
          <p:nvPr>
            <p:custDataLst>
              <p:tags r:id="rId1"/>
            </p:custDataLst>
          </p:nvPr>
        </p:nvGrpSpPr>
        <p:grpSpPr>
          <a:xfrm>
            <a:off x="157163" y="100013"/>
            <a:ext cx="5181600" cy="1204912"/>
            <a:chOff x="3508748" y="794949"/>
            <a:chExt cx="4387021" cy="1019333"/>
          </a:xfrm>
        </p:grpSpPr>
        <p:cxnSp>
          <p:nvCxnSpPr>
            <p:cNvPr id="6" name="直接连接符 5"/>
            <p:cNvCxnSpPr/>
            <p:nvPr>
              <p:custDataLst>
                <p:tags r:id="rId2"/>
              </p:custDataLst>
            </p:nvPr>
          </p:nvCxnSpPr>
          <p:spPr>
            <a:xfrm flipH="1">
              <a:off x="3885086" y="935963"/>
              <a:ext cx="693536" cy="650010"/>
            </a:xfrm>
            <a:prstGeom prst="line">
              <a:avLst/>
            </a:prstGeom>
            <a:ln w="12700">
              <a:solidFill>
                <a:srgbClr val="FFCC00">
                  <a:lumMod val="60000"/>
                  <a:lumOff val="40000"/>
                </a:srgbClr>
              </a:solidFill>
            </a:ln>
          </p:spPr>
          <p:style>
            <a:lnRef idx="1">
              <a:schemeClr val="accent1"/>
            </a:lnRef>
            <a:fillRef idx="0">
              <a:schemeClr val="accent1"/>
            </a:fillRef>
            <a:effectRef idx="0">
              <a:schemeClr val="accent1"/>
            </a:effectRef>
            <a:fontRef idx="minor">
              <a:schemeClr val="tx1"/>
            </a:fontRef>
          </p:style>
        </p:cxnSp>
        <p:sp>
          <p:nvSpPr>
            <p:cNvPr id="7" name="任意多边形 6"/>
            <p:cNvSpPr/>
            <p:nvPr>
              <p:custDataLst>
                <p:tags r:id="rId3"/>
              </p:custDataLst>
            </p:nvPr>
          </p:nvSpPr>
          <p:spPr>
            <a:xfrm>
              <a:off x="3526220" y="1317374"/>
              <a:ext cx="504024" cy="228309"/>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anchor="ctr">
              <a:normAutofit fontScale="95000" lnSpcReduction="1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rgbClr val="FFCC00">
                    <a:lumMod val="50000"/>
                  </a:srgbClr>
                </a:solidFill>
                <a:effectLst/>
                <a:uLnTx/>
                <a:uFillTx/>
                <a:latin typeface="+mn-lt"/>
                <a:ea typeface="+mn-ea"/>
                <a:cs typeface="+mn-cs"/>
                <a:sym typeface="Arial" panose="020B0604020202020204" pitchFamily="34" charset="0"/>
              </a:endParaRPr>
            </a:p>
          </p:txBody>
        </p:sp>
        <p:sp>
          <p:nvSpPr>
            <p:cNvPr id="8" name="文本框 7"/>
            <p:cNvSpPr txBox="1"/>
            <p:nvPr>
              <p:custDataLst>
                <p:tags r:id="rId4"/>
              </p:custDataLst>
            </p:nvPr>
          </p:nvSpPr>
          <p:spPr>
            <a:xfrm>
              <a:off x="4249914" y="1227151"/>
              <a:ext cx="3645855" cy="587131"/>
            </a:xfrm>
            <a:prstGeom prst="rect">
              <a:avLst/>
            </a:prstGeom>
            <a:noFill/>
          </p:spPr>
          <p:txBody>
            <a:bodyPr anchor="ctr">
              <a:normAutofit/>
              <a:scene3d>
                <a:camera prst="orthographicFront"/>
                <a:lightRig rig="soft" dir="t">
                  <a:rot lat="0" lon="0" rev="15600000"/>
                </a:lightRig>
              </a:scene3d>
              <a:sp3d extrusionH="57150" prstMaterial="softEdge">
                <a:bevelT w="25400" h="38100"/>
              </a:sp3d>
            </a:bodyPr>
            <a:lstStyle/>
            <a:p>
              <a:pPr marR="0" defTabSz="914400" eaLnBrk="1" hangingPunct="1">
                <a:buClrTx/>
                <a:buSzTx/>
                <a:buFontTx/>
                <a:buNone/>
                <a:defRPr/>
              </a:pPr>
              <a:r>
                <a:rPr kumimoji="0" lang="zh-CN" altLang="da-DK" sz="2000" b="1" kern="1200" cap="none" spc="0" normalizeH="0" baseline="0" noProof="1">
                  <a:solidFill>
                    <a:srgbClr val="FFCC00"/>
                  </a:solidFill>
                  <a:latin typeface="Arial" panose="020B0604020202020204" pitchFamily="34" charset="0"/>
                  <a:ea typeface="宋体" panose="02010600030101010101" pitchFamily="2" charset="-122"/>
                  <a:cs typeface="+mn-cs"/>
                  <a:sym typeface="Arial" panose="020B0604020202020204" pitchFamily="34" charset="0"/>
                </a:rPr>
                <a:t>学生信息填写</a:t>
              </a:r>
              <a:endParaRPr kumimoji="0" lang="zh-CN" altLang="da-DK" sz="2000" b="1" kern="1200" cap="none" spc="0" normalizeH="0" baseline="0" noProof="1">
                <a:solidFill>
                  <a:srgbClr val="FFCC00"/>
                </a:solidFill>
                <a:latin typeface="Arial" panose="020B0604020202020204" pitchFamily="34" charset="0"/>
                <a:ea typeface="宋体" panose="02010600030101010101" pitchFamily="2" charset="-122"/>
                <a:cs typeface="+mn-cs"/>
                <a:sym typeface="Arial" panose="020B0604020202020204" pitchFamily="34" charset="0"/>
              </a:endParaRPr>
            </a:p>
          </p:txBody>
        </p:sp>
        <p:sp>
          <p:nvSpPr>
            <p:cNvPr id="39944" name="文本框 13"/>
            <p:cNvSpPr txBox="1"/>
            <p:nvPr>
              <p:custDataLst>
                <p:tags r:id="rId5"/>
              </p:custDataLst>
            </p:nvPr>
          </p:nvSpPr>
          <p:spPr>
            <a:xfrm>
              <a:off x="3508748" y="794949"/>
              <a:ext cx="536523" cy="522014"/>
            </a:xfrm>
            <a:prstGeom prst="rect">
              <a:avLst/>
            </a:prstGeom>
            <a:noFill/>
            <a:ln w="9525">
              <a:noFill/>
            </a:ln>
          </p:spPr>
          <p:txBody>
            <a:bodyPr lIns="0" tIns="0" rIns="0" bIns="0" anchor="b" anchorCtr="0"/>
            <a:p>
              <a:pPr algn="ctr" eaLnBrk="1" hangingPunct="1"/>
              <a:r>
                <a:rPr lang="en-US" altLang="zh-CN" dirty="0">
                  <a:solidFill>
                    <a:srgbClr val="7F6600"/>
                  </a:solidFill>
                  <a:latin typeface="Arial" panose="020B0604020202020204" pitchFamily="34" charset="0"/>
                  <a:sym typeface="Arial" panose="020B0604020202020204" pitchFamily="34" charset="0"/>
                </a:rPr>
                <a:t>16</a:t>
              </a:r>
              <a:endParaRPr lang="en-US" altLang="zh-CN" dirty="0">
                <a:solidFill>
                  <a:srgbClr val="7F6600"/>
                </a:solidFill>
                <a:latin typeface="Arial" panose="020B0604020202020204" pitchFamily="34" charset="0"/>
                <a:sym typeface="Arial" panose="020B0604020202020204" pitchFamily="34" charset="0"/>
              </a:endParaRPr>
            </a:p>
          </p:txBody>
        </p:sp>
      </p:grpSp>
      <p:pic>
        <p:nvPicPr>
          <p:cNvPr id="39939" name="内容占位符 2"/>
          <p:cNvPicPr>
            <a:picLocks noGrp="1" noChangeAspect="1"/>
          </p:cNvPicPr>
          <p:nvPr>
            <p:ph idx="1"/>
          </p:nvPr>
        </p:nvPicPr>
        <p:blipFill>
          <a:blip r:embed="rId6"/>
          <a:srcRect/>
          <a:stretch>
            <a:fillRect/>
          </a:stretch>
        </p:blipFill>
        <p:spPr>
          <a:xfrm>
            <a:off x="628650" y="2241550"/>
            <a:ext cx="7886700" cy="3519488"/>
          </a:xfrm>
        </p:spPr>
      </p:pic>
      <p:sp>
        <p:nvSpPr>
          <p:cNvPr id="39940" name="文本框 1"/>
          <p:cNvSpPr txBox="1"/>
          <p:nvPr/>
        </p:nvSpPr>
        <p:spPr>
          <a:xfrm>
            <a:off x="593725" y="1304925"/>
            <a:ext cx="7886700" cy="922020"/>
          </a:xfrm>
          <a:prstGeom prst="rect">
            <a:avLst/>
          </a:prstGeom>
          <a:noFill/>
          <a:ln w="9525">
            <a:noFill/>
          </a:ln>
        </p:spPr>
        <p:txBody>
          <a:bodyPr>
            <a:spAutoFit/>
          </a:bodyPr>
          <a:p>
            <a:pPr eaLnBrk="1" hangingPunct="1"/>
            <a:r>
              <a:rPr lang="en-US" altLang="zh-CN" b="1" dirty="0">
                <a:solidFill>
                  <a:srgbClr val="FF0000"/>
                </a:solidFill>
                <a:latin typeface="Arial" panose="020B0604020202020204" pitchFamily="34" charset="0"/>
              </a:rPr>
              <a:t>      </a:t>
            </a:r>
            <a:r>
              <a:rPr lang="zh-CN" altLang="en-US" b="1" dirty="0">
                <a:solidFill>
                  <a:srgbClr val="FF0000"/>
                </a:solidFill>
                <a:latin typeface="Arial" panose="020B0604020202020204" pitchFamily="34" charset="0"/>
              </a:rPr>
              <a:t>因涉及学位证书邮寄，通讯地址及本人联系方式一定要按照实际</a:t>
            </a:r>
            <a:r>
              <a:rPr lang="zh-CN" altLang="en-US" b="1" dirty="0">
                <a:solidFill>
                  <a:srgbClr val="FF0000"/>
                </a:solidFill>
                <a:latin typeface="Arial" panose="020B0604020202020204" pitchFamily="34" charset="0"/>
              </a:rPr>
              <a:t>准确填写，否则，若因个人信息填写不准确导致证书邮寄不成功或丢失等，后果由考生自负。</a:t>
            </a:r>
            <a:r>
              <a:rPr lang="zh-CN" altLang="en-US" dirty="0">
                <a:latin typeface="Arial" panose="020B0604020202020204" pitchFamily="34" charset="0"/>
              </a:rPr>
              <a:t>填写完毕信息后，一定要点击【提交】。考生完成网上申报。</a:t>
            </a:r>
            <a:endParaRPr lang="zh-CN" altLang="en-US" dirty="0">
              <a:latin typeface="Arial" panose="020B0604020202020204" pitchFamily="34" charset="0"/>
            </a:endParaRPr>
          </a:p>
        </p:txBody>
      </p:sp>
    </p:spTree>
    <p:custDataLst>
      <p:tags r:id="rId7"/>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4578" name="组合 67"/>
          <p:cNvGrpSpPr/>
          <p:nvPr/>
        </p:nvGrpSpPr>
        <p:grpSpPr>
          <a:xfrm>
            <a:off x="157163" y="100013"/>
            <a:ext cx="7727950" cy="1204912"/>
            <a:chOff x="3508748" y="794949"/>
            <a:chExt cx="6542265" cy="1019333"/>
          </a:xfrm>
        </p:grpSpPr>
        <p:cxnSp>
          <p:nvCxnSpPr>
            <p:cNvPr id="6" name="直接连接符 5"/>
            <p:cNvCxnSpPr/>
            <p:nvPr>
              <p:custDataLst>
                <p:tags r:id="rId1"/>
              </p:custDataLst>
            </p:nvPr>
          </p:nvCxnSpPr>
          <p:spPr>
            <a:xfrm flipH="1">
              <a:off x="3885086" y="935963"/>
              <a:ext cx="693536" cy="650010"/>
            </a:xfrm>
            <a:prstGeom prst="line">
              <a:avLst/>
            </a:prstGeom>
            <a:ln w="12700">
              <a:solidFill>
                <a:srgbClr val="FFCC00">
                  <a:lumMod val="60000"/>
                  <a:lumOff val="40000"/>
                </a:srgbClr>
              </a:solidFill>
            </a:ln>
          </p:spPr>
          <p:style>
            <a:lnRef idx="1">
              <a:schemeClr val="accent1"/>
            </a:lnRef>
            <a:fillRef idx="0">
              <a:schemeClr val="accent1"/>
            </a:fillRef>
            <a:effectRef idx="0">
              <a:schemeClr val="accent1"/>
            </a:effectRef>
            <a:fontRef idx="minor">
              <a:schemeClr val="tx1"/>
            </a:fontRef>
          </p:style>
        </p:cxnSp>
        <p:sp>
          <p:nvSpPr>
            <p:cNvPr id="7" name="任意多边形 6"/>
            <p:cNvSpPr/>
            <p:nvPr>
              <p:custDataLst>
                <p:tags r:id="rId2"/>
              </p:custDataLst>
            </p:nvPr>
          </p:nvSpPr>
          <p:spPr>
            <a:xfrm>
              <a:off x="3526220" y="1317374"/>
              <a:ext cx="504024" cy="228309"/>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anchor="ctr">
              <a:normAutofit fontScale="95000" lnSpcReduction="1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rgbClr val="FFCC00">
                    <a:lumMod val="50000"/>
                  </a:srgbClr>
                </a:solidFill>
                <a:effectLst/>
                <a:uLnTx/>
                <a:uFillTx/>
                <a:latin typeface="+mn-lt"/>
                <a:ea typeface="+mn-ea"/>
                <a:cs typeface="+mn-cs"/>
                <a:sym typeface="Arial" panose="020B0604020202020204" pitchFamily="34" charset="0"/>
              </a:endParaRPr>
            </a:p>
          </p:txBody>
        </p:sp>
        <p:sp>
          <p:nvSpPr>
            <p:cNvPr id="8" name="文本框 7"/>
            <p:cNvSpPr txBox="1"/>
            <p:nvPr>
              <p:custDataLst>
                <p:tags r:id="rId3"/>
              </p:custDataLst>
            </p:nvPr>
          </p:nvSpPr>
          <p:spPr>
            <a:xfrm>
              <a:off x="4045615" y="1227151"/>
              <a:ext cx="6005398" cy="587131"/>
            </a:xfrm>
            <a:prstGeom prst="rect">
              <a:avLst/>
            </a:prstGeom>
            <a:noFill/>
          </p:spPr>
          <p:txBody>
            <a:bodyPr anchor="ctr">
              <a:normAutofit/>
              <a:scene3d>
                <a:camera prst="orthographicFront"/>
                <a:lightRig rig="soft" dir="t">
                  <a:rot lat="0" lon="0" rev="15600000"/>
                </a:lightRig>
              </a:scene3d>
              <a:sp3d extrusionH="57150" prstMaterial="softEdge">
                <a:bevelT w="25400" h="38100"/>
              </a:sp3d>
            </a:bodyPr>
            <a:lstStyle/>
            <a:p>
              <a:pPr marR="0" defTabSz="914400" eaLnBrk="1" hangingPunct="1">
                <a:buClrTx/>
                <a:buSzTx/>
                <a:buFontTx/>
                <a:buNone/>
                <a:defRPr/>
              </a:pPr>
              <a:r>
                <a:rPr kumimoji="0" lang="zh-CN" altLang="da-DK" sz="2000" b="1" kern="1200" cap="none" spc="0" normalizeH="0" baseline="0" noProof="1">
                  <a:solidFill>
                    <a:srgbClr val="FF0000"/>
                  </a:solidFill>
                  <a:latin typeface="Arial" panose="020B0604020202020204" pitchFamily="34" charset="0"/>
                  <a:ea typeface="宋体" panose="02010600030101010101" pitchFamily="2" charset="-122"/>
                  <a:cs typeface="+mn-cs"/>
                  <a:sym typeface="Arial" panose="020B0604020202020204" pitchFamily="34" charset="0"/>
                </a:rPr>
                <a:t>登录平台（本次申报范围内的</a:t>
              </a:r>
              <a:r>
                <a:rPr kumimoji="0" lang="zh-CN" altLang="en-US" sz="2000" b="1" kern="1200" cap="none" spc="0" normalizeH="0" baseline="0" noProof="1">
                  <a:solidFill>
                    <a:srgbClr val="FF0000"/>
                  </a:solidFill>
                  <a:latin typeface="Arial" panose="020B0604020202020204" pitchFamily="34" charset="0"/>
                  <a:ea typeface="宋体" panose="02010600030101010101" pitchFamily="2" charset="-122"/>
                  <a:cs typeface="+mn-cs"/>
                  <a:sym typeface="Arial" panose="020B0604020202020204" pitchFamily="34" charset="0"/>
                </a:rPr>
                <a:t>毕业生请直接登录，无需注册）</a:t>
              </a:r>
              <a:endParaRPr kumimoji="0" lang="zh-CN" altLang="en-US" sz="2000" b="1" kern="1200" cap="none" spc="0" normalizeH="0" baseline="0" noProof="1">
                <a:solidFill>
                  <a:srgbClr val="FF0000"/>
                </a:solidFill>
                <a:latin typeface="Arial" panose="020B0604020202020204" pitchFamily="34" charset="0"/>
                <a:ea typeface="宋体" panose="02010600030101010101" pitchFamily="2" charset="-122"/>
                <a:cs typeface="+mn-cs"/>
                <a:sym typeface="Arial" panose="020B0604020202020204" pitchFamily="34" charset="0"/>
              </a:endParaRPr>
            </a:p>
          </p:txBody>
        </p:sp>
        <p:sp>
          <p:nvSpPr>
            <p:cNvPr id="24584" name="文本框 13"/>
            <p:cNvSpPr txBox="1"/>
            <p:nvPr>
              <p:custDataLst>
                <p:tags r:id="rId4"/>
              </p:custDataLst>
            </p:nvPr>
          </p:nvSpPr>
          <p:spPr>
            <a:xfrm>
              <a:off x="3508748" y="794949"/>
              <a:ext cx="536523" cy="522014"/>
            </a:xfrm>
            <a:prstGeom prst="rect">
              <a:avLst/>
            </a:prstGeom>
            <a:noFill/>
            <a:ln w="9525">
              <a:noFill/>
            </a:ln>
          </p:spPr>
          <p:txBody>
            <a:bodyPr lIns="0" tIns="0" rIns="0" bIns="0" anchor="b" anchorCtr="0"/>
            <a:p>
              <a:pPr algn="ctr" eaLnBrk="1" hangingPunct="1"/>
              <a:r>
                <a:rPr lang="en-US" altLang="zh-CN" dirty="0">
                  <a:solidFill>
                    <a:srgbClr val="7F6600"/>
                  </a:solidFill>
                  <a:latin typeface="Arial" panose="020B0604020202020204" pitchFamily="34" charset="0"/>
                  <a:sym typeface="Arial" panose="020B0604020202020204" pitchFamily="34" charset="0"/>
                </a:rPr>
                <a:t>1</a:t>
              </a:r>
              <a:endParaRPr lang="en-US" altLang="zh-CN" dirty="0">
                <a:solidFill>
                  <a:srgbClr val="7F6600"/>
                </a:solidFill>
                <a:latin typeface="Arial" panose="020B0604020202020204" pitchFamily="34" charset="0"/>
                <a:sym typeface="Arial" panose="020B0604020202020204" pitchFamily="34" charset="0"/>
              </a:endParaRPr>
            </a:p>
          </p:txBody>
        </p:sp>
      </p:grpSp>
      <p:sp>
        <p:nvSpPr>
          <p:cNvPr id="24579" name="文本框 1"/>
          <p:cNvSpPr txBox="1"/>
          <p:nvPr/>
        </p:nvSpPr>
        <p:spPr>
          <a:xfrm>
            <a:off x="593725" y="1304925"/>
            <a:ext cx="7886700" cy="644525"/>
          </a:xfrm>
          <a:prstGeom prst="rect">
            <a:avLst/>
          </a:prstGeom>
          <a:noFill/>
          <a:ln w="9525">
            <a:noFill/>
          </a:ln>
        </p:spPr>
        <p:txBody>
          <a:bodyPr>
            <a:spAutoFit/>
          </a:bodyPr>
          <a:p>
            <a:pPr eaLnBrk="1" hangingPunct="1"/>
            <a:r>
              <a:rPr lang="zh-CN" altLang="en-US" dirty="0">
                <a:latin typeface="Arial" panose="020B0604020202020204" pitchFamily="34" charset="0"/>
                <a:sym typeface="微软雅黑" panose="020B0503020204020204" pitchFamily="34" charset="-122"/>
              </a:rPr>
              <a:t>门户网址：wfmczk.jxjy.chaoxing.com/</a:t>
            </a:r>
            <a:r>
              <a:rPr lang="en-US" altLang="zh-CN" dirty="0">
                <a:latin typeface="Arial" panose="020B0604020202020204" pitchFamily="34" charset="0"/>
                <a:sym typeface="微软雅黑" panose="020B0503020204020204" pitchFamily="34" charset="-122"/>
              </a:rPr>
              <a:t>mh</a:t>
            </a:r>
            <a:endParaRPr lang="zh-CN" altLang="en-US" dirty="0">
              <a:latin typeface="Arial" panose="020B0604020202020204" pitchFamily="34" charset="0"/>
              <a:sym typeface="微软雅黑" panose="020B0503020204020204" pitchFamily="34" charset="-122"/>
            </a:endParaRPr>
          </a:p>
          <a:p>
            <a:pPr eaLnBrk="1" hangingPunct="1"/>
            <a:r>
              <a:rPr lang="zh-CN" altLang="en-US" dirty="0">
                <a:latin typeface="Arial" panose="020B0604020202020204" pitchFamily="34" charset="0"/>
                <a:sym typeface="微软雅黑" panose="020B0503020204020204" pitchFamily="34" charset="-122"/>
              </a:rPr>
              <a:t>操作：</a:t>
            </a:r>
            <a:r>
              <a:rPr lang="zh-CN" altLang="en-US" dirty="0">
                <a:latin typeface="Arial" panose="020B0604020202020204" pitchFamily="34" charset="0"/>
              </a:rPr>
              <a:t>点击屏幕右上角【登录】按钮，即可跳出登录页面</a:t>
            </a:r>
            <a:endParaRPr lang="zh-CN" altLang="en-US" dirty="0">
              <a:latin typeface="Arial" panose="020B0604020202020204" pitchFamily="34" charset="0"/>
            </a:endParaRPr>
          </a:p>
        </p:txBody>
      </p:sp>
      <p:pic>
        <p:nvPicPr>
          <p:cNvPr id="2" name="图片 1"/>
          <p:cNvPicPr>
            <a:picLocks noChangeAspect="1"/>
          </p:cNvPicPr>
          <p:nvPr/>
        </p:nvPicPr>
        <p:blipFill>
          <a:blip r:embed="rId5"/>
          <a:stretch>
            <a:fillRect/>
          </a:stretch>
        </p:blipFill>
        <p:spPr>
          <a:xfrm>
            <a:off x="474980" y="1916430"/>
            <a:ext cx="8194040" cy="4067175"/>
          </a:xfrm>
          <a:prstGeom prst="rect">
            <a:avLst/>
          </a:prstGeom>
        </p:spPr>
      </p:pic>
    </p:spTree>
    <p:custDataLst>
      <p:tags r:id="rId6"/>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5602" name="组合 67"/>
          <p:cNvGrpSpPr/>
          <p:nvPr/>
        </p:nvGrpSpPr>
        <p:grpSpPr>
          <a:xfrm>
            <a:off x="157163" y="100013"/>
            <a:ext cx="5192712" cy="1204912"/>
            <a:chOff x="3508748" y="794949"/>
            <a:chExt cx="4395623" cy="1019333"/>
          </a:xfrm>
        </p:grpSpPr>
        <p:cxnSp>
          <p:nvCxnSpPr>
            <p:cNvPr id="6" name="直接连接符 5"/>
            <p:cNvCxnSpPr/>
            <p:nvPr>
              <p:custDataLst>
                <p:tags r:id="rId1"/>
              </p:custDataLst>
            </p:nvPr>
          </p:nvCxnSpPr>
          <p:spPr>
            <a:xfrm flipH="1">
              <a:off x="3885017" y="935963"/>
              <a:ext cx="693409" cy="650010"/>
            </a:xfrm>
            <a:prstGeom prst="line">
              <a:avLst/>
            </a:prstGeom>
            <a:ln w="12700">
              <a:solidFill>
                <a:srgbClr val="FFCC00">
                  <a:lumMod val="60000"/>
                  <a:lumOff val="40000"/>
                </a:srgbClr>
              </a:solidFill>
            </a:ln>
          </p:spPr>
          <p:style>
            <a:lnRef idx="1">
              <a:schemeClr val="accent1"/>
            </a:lnRef>
            <a:fillRef idx="0">
              <a:schemeClr val="accent1"/>
            </a:fillRef>
            <a:effectRef idx="0">
              <a:schemeClr val="accent1"/>
            </a:effectRef>
            <a:fontRef idx="minor">
              <a:schemeClr val="tx1"/>
            </a:fontRef>
          </p:style>
        </p:cxnSp>
        <p:sp>
          <p:nvSpPr>
            <p:cNvPr id="7" name="任意多边形 6"/>
            <p:cNvSpPr/>
            <p:nvPr>
              <p:custDataLst>
                <p:tags r:id="rId2"/>
              </p:custDataLst>
            </p:nvPr>
          </p:nvSpPr>
          <p:spPr>
            <a:xfrm>
              <a:off x="3526217" y="1317374"/>
              <a:ext cx="505275" cy="228309"/>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anchor="ctr">
              <a:normAutofit fontScale="95000" lnSpcReduction="1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rgbClr val="FFCC00">
                    <a:lumMod val="50000"/>
                  </a:srgbClr>
                </a:solidFill>
                <a:effectLst/>
                <a:uLnTx/>
                <a:uFillTx/>
                <a:latin typeface="+mn-lt"/>
                <a:ea typeface="+mn-ea"/>
                <a:cs typeface="+mn-cs"/>
                <a:sym typeface="Arial" panose="020B0604020202020204" pitchFamily="34" charset="0"/>
              </a:endParaRPr>
            </a:p>
          </p:txBody>
        </p:sp>
        <p:sp>
          <p:nvSpPr>
            <p:cNvPr id="8" name="文本框 7"/>
            <p:cNvSpPr txBox="1"/>
            <p:nvPr>
              <p:custDataLst>
                <p:tags r:id="rId3"/>
              </p:custDataLst>
            </p:nvPr>
          </p:nvSpPr>
          <p:spPr>
            <a:xfrm>
              <a:off x="4258516" y="1227151"/>
              <a:ext cx="3645855" cy="587131"/>
            </a:xfrm>
            <a:prstGeom prst="rect">
              <a:avLst/>
            </a:prstGeom>
            <a:noFill/>
          </p:spPr>
          <p:txBody>
            <a:bodyPr anchor="ctr">
              <a:normAutofit/>
              <a:scene3d>
                <a:camera prst="orthographicFront"/>
                <a:lightRig rig="soft" dir="t">
                  <a:rot lat="0" lon="0" rev="15600000"/>
                </a:lightRig>
              </a:scene3d>
              <a:sp3d extrusionH="57150" prstMaterial="softEdge">
                <a:bevelT w="25400" h="38100"/>
              </a:sp3d>
            </a:bodyPr>
            <a:lstStyle/>
            <a:p>
              <a:pPr marR="0" defTabSz="914400" eaLnBrk="1" hangingPunct="1">
                <a:buClrTx/>
                <a:buSzTx/>
                <a:buFontTx/>
                <a:buNone/>
                <a:defRPr/>
              </a:pPr>
              <a:r>
                <a:rPr kumimoji="0" lang="zh-CN" altLang="da-DK" sz="2000" b="1" kern="1200" cap="none" spc="0" normalizeH="0" baseline="0" noProof="1">
                  <a:solidFill>
                    <a:srgbClr val="FFCC00"/>
                  </a:solidFill>
                  <a:latin typeface="Arial" panose="020B0604020202020204" pitchFamily="34" charset="0"/>
                  <a:ea typeface="宋体" panose="02010600030101010101" pitchFamily="2" charset="-122"/>
                  <a:cs typeface="+mn-cs"/>
                  <a:sym typeface="Arial" panose="020B0604020202020204" pitchFamily="34" charset="0"/>
                </a:rPr>
                <a:t>登录</a:t>
              </a:r>
              <a:endParaRPr kumimoji="0" lang="zh-CN" altLang="da-DK" sz="2000" b="1" kern="1200" cap="none" spc="0" normalizeH="0" baseline="0" noProof="1">
                <a:solidFill>
                  <a:srgbClr val="FFCC00"/>
                </a:solidFill>
                <a:latin typeface="Arial" panose="020B0604020202020204" pitchFamily="34" charset="0"/>
                <a:ea typeface="宋体" panose="02010600030101010101" pitchFamily="2" charset="-122"/>
                <a:cs typeface="+mn-cs"/>
                <a:sym typeface="Arial" panose="020B0604020202020204" pitchFamily="34" charset="0"/>
              </a:endParaRPr>
            </a:p>
          </p:txBody>
        </p:sp>
        <p:sp>
          <p:nvSpPr>
            <p:cNvPr id="25608" name="文本框 13"/>
            <p:cNvSpPr txBox="1"/>
            <p:nvPr>
              <p:custDataLst>
                <p:tags r:id="rId4"/>
              </p:custDataLst>
            </p:nvPr>
          </p:nvSpPr>
          <p:spPr>
            <a:xfrm>
              <a:off x="3508748" y="794949"/>
              <a:ext cx="536523" cy="522014"/>
            </a:xfrm>
            <a:prstGeom prst="rect">
              <a:avLst/>
            </a:prstGeom>
            <a:noFill/>
            <a:ln w="9525">
              <a:noFill/>
            </a:ln>
          </p:spPr>
          <p:txBody>
            <a:bodyPr lIns="0" tIns="0" rIns="0" bIns="0" anchor="b" anchorCtr="0"/>
            <a:p>
              <a:pPr algn="ctr" eaLnBrk="1" hangingPunct="1"/>
              <a:r>
                <a:rPr lang="en-US" altLang="zh-CN" dirty="0">
                  <a:solidFill>
                    <a:srgbClr val="7F6600"/>
                  </a:solidFill>
                  <a:latin typeface="Arial" panose="020B0604020202020204" pitchFamily="34" charset="0"/>
                  <a:sym typeface="Arial" panose="020B0604020202020204" pitchFamily="34" charset="0"/>
                </a:rPr>
                <a:t>2</a:t>
              </a:r>
              <a:endParaRPr lang="en-US" altLang="zh-CN" dirty="0">
                <a:solidFill>
                  <a:srgbClr val="7F6600"/>
                </a:solidFill>
                <a:latin typeface="Arial" panose="020B0604020202020204" pitchFamily="34" charset="0"/>
                <a:sym typeface="Arial" panose="020B0604020202020204" pitchFamily="34" charset="0"/>
              </a:endParaRPr>
            </a:p>
          </p:txBody>
        </p:sp>
      </p:grpSp>
      <p:sp>
        <p:nvSpPr>
          <p:cNvPr id="25603" name="文本框 1"/>
          <p:cNvSpPr txBox="1"/>
          <p:nvPr/>
        </p:nvSpPr>
        <p:spPr>
          <a:xfrm>
            <a:off x="593725" y="1304925"/>
            <a:ext cx="7886700" cy="645160"/>
          </a:xfrm>
          <a:prstGeom prst="rect">
            <a:avLst/>
          </a:prstGeom>
          <a:noFill/>
          <a:ln w="9525">
            <a:noFill/>
          </a:ln>
        </p:spPr>
        <p:txBody>
          <a:bodyPr>
            <a:spAutoFit/>
          </a:bodyPr>
          <a:p>
            <a:pPr eaLnBrk="1" hangingPunct="1"/>
            <a:r>
              <a:rPr lang="zh-CN" altLang="en-US" dirty="0">
                <a:latin typeface="Arial" panose="020B0604020202020204" pitchFamily="34" charset="0"/>
              </a:rPr>
              <a:t>输入身份证号</a:t>
            </a:r>
            <a:r>
              <a:rPr lang="en-US" altLang="zh-CN" dirty="0">
                <a:latin typeface="Arial" panose="020B0604020202020204" pitchFamily="34" charset="0"/>
              </a:rPr>
              <a:t>+</a:t>
            </a:r>
            <a:r>
              <a:rPr lang="zh-CN" altLang="en-US" dirty="0">
                <a:latin typeface="Arial" panose="020B0604020202020204" pitchFamily="34" charset="0"/>
              </a:rPr>
              <a:t>密码进行验证登录</a:t>
            </a:r>
            <a:endParaRPr lang="zh-CN" altLang="en-US" dirty="0">
              <a:latin typeface="Arial" panose="020B0604020202020204" pitchFamily="34" charset="0"/>
            </a:endParaRPr>
          </a:p>
          <a:p>
            <a:pPr eaLnBrk="1" hangingPunct="1"/>
            <a:r>
              <a:rPr lang="zh-CN" altLang="en-US" dirty="0">
                <a:latin typeface="Arial" panose="020B0604020202020204" pitchFamily="34" charset="0"/>
              </a:rPr>
              <a:t>注：默认登录密码为 </a:t>
            </a:r>
            <a:r>
              <a:rPr lang="en-US" altLang="zh-CN" dirty="0">
                <a:latin typeface="Arial" panose="020B0604020202020204" pitchFamily="34" charset="0"/>
              </a:rPr>
              <a:t>edu@+</a:t>
            </a:r>
            <a:r>
              <a:rPr lang="zh-CN" altLang="en-US" dirty="0">
                <a:latin typeface="Arial" panose="020B0604020202020204" pitchFamily="34" charset="0"/>
              </a:rPr>
              <a:t>身份证号后六位。</a:t>
            </a:r>
            <a:endParaRPr lang="zh-CN" altLang="en-US" dirty="0">
              <a:latin typeface="Arial" panose="020B0604020202020204" pitchFamily="34" charset="0"/>
            </a:endParaRPr>
          </a:p>
        </p:txBody>
      </p:sp>
      <p:pic>
        <p:nvPicPr>
          <p:cNvPr id="25604" name="图片 3"/>
          <p:cNvPicPr>
            <a:picLocks noChangeAspect="1"/>
          </p:cNvPicPr>
          <p:nvPr/>
        </p:nvPicPr>
        <p:blipFill>
          <a:blip r:embed="rId5"/>
          <a:stretch>
            <a:fillRect/>
          </a:stretch>
        </p:blipFill>
        <p:spPr>
          <a:xfrm>
            <a:off x="1379538" y="2420938"/>
            <a:ext cx="6384925" cy="3446462"/>
          </a:xfrm>
          <a:prstGeom prst="rect">
            <a:avLst/>
          </a:prstGeom>
          <a:noFill/>
          <a:ln w="9525">
            <a:noFill/>
          </a:ln>
        </p:spPr>
      </p:pic>
    </p:spTree>
    <p:custDataLst>
      <p:tags r:id="rId6"/>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6626" name="组合 67"/>
          <p:cNvGrpSpPr/>
          <p:nvPr/>
        </p:nvGrpSpPr>
        <p:grpSpPr>
          <a:xfrm>
            <a:off x="157163" y="100013"/>
            <a:ext cx="5181600" cy="1204912"/>
            <a:chOff x="3508748" y="794949"/>
            <a:chExt cx="4387021" cy="1019333"/>
          </a:xfrm>
        </p:grpSpPr>
        <p:cxnSp>
          <p:nvCxnSpPr>
            <p:cNvPr id="6" name="直接连接符 5"/>
            <p:cNvCxnSpPr/>
            <p:nvPr>
              <p:custDataLst>
                <p:tags r:id="rId1"/>
              </p:custDataLst>
            </p:nvPr>
          </p:nvCxnSpPr>
          <p:spPr>
            <a:xfrm flipH="1">
              <a:off x="3885086" y="935963"/>
              <a:ext cx="693536" cy="650010"/>
            </a:xfrm>
            <a:prstGeom prst="line">
              <a:avLst/>
            </a:prstGeom>
            <a:ln w="12700">
              <a:solidFill>
                <a:srgbClr val="FFCC00">
                  <a:lumMod val="60000"/>
                  <a:lumOff val="40000"/>
                </a:srgbClr>
              </a:solidFill>
            </a:ln>
          </p:spPr>
          <p:style>
            <a:lnRef idx="1">
              <a:schemeClr val="accent1"/>
            </a:lnRef>
            <a:fillRef idx="0">
              <a:schemeClr val="accent1"/>
            </a:fillRef>
            <a:effectRef idx="0">
              <a:schemeClr val="accent1"/>
            </a:effectRef>
            <a:fontRef idx="minor">
              <a:schemeClr val="tx1"/>
            </a:fontRef>
          </p:style>
        </p:cxnSp>
        <p:sp>
          <p:nvSpPr>
            <p:cNvPr id="7" name="任意多边形 6"/>
            <p:cNvSpPr/>
            <p:nvPr>
              <p:custDataLst>
                <p:tags r:id="rId2"/>
              </p:custDataLst>
            </p:nvPr>
          </p:nvSpPr>
          <p:spPr>
            <a:xfrm>
              <a:off x="3526220" y="1317374"/>
              <a:ext cx="504024" cy="228309"/>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anchor="ctr">
              <a:normAutofit fontScale="95000" lnSpcReduction="1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rgbClr val="FFCC00">
                    <a:lumMod val="50000"/>
                  </a:srgbClr>
                </a:solidFill>
                <a:effectLst/>
                <a:uLnTx/>
                <a:uFillTx/>
                <a:latin typeface="+mn-lt"/>
                <a:ea typeface="+mn-ea"/>
                <a:cs typeface="+mn-cs"/>
                <a:sym typeface="Arial" panose="020B0604020202020204" pitchFamily="34" charset="0"/>
              </a:endParaRPr>
            </a:p>
          </p:txBody>
        </p:sp>
        <p:sp>
          <p:nvSpPr>
            <p:cNvPr id="8" name="文本框 7"/>
            <p:cNvSpPr txBox="1"/>
            <p:nvPr>
              <p:custDataLst>
                <p:tags r:id="rId3"/>
              </p:custDataLst>
            </p:nvPr>
          </p:nvSpPr>
          <p:spPr>
            <a:xfrm>
              <a:off x="4249914" y="1227151"/>
              <a:ext cx="3645855" cy="587131"/>
            </a:xfrm>
            <a:prstGeom prst="rect">
              <a:avLst/>
            </a:prstGeom>
            <a:noFill/>
          </p:spPr>
          <p:txBody>
            <a:bodyPr anchor="ctr">
              <a:normAutofit/>
              <a:scene3d>
                <a:camera prst="orthographicFront"/>
                <a:lightRig rig="soft" dir="t">
                  <a:rot lat="0" lon="0" rev="15600000"/>
                </a:lightRig>
              </a:scene3d>
              <a:sp3d extrusionH="57150" prstMaterial="softEdge">
                <a:bevelT w="25400" h="38100"/>
              </a:sp3d>
            </a:bodyPr>
            <a:lstStyle/>
            <a:p>
              <a:pPr marR="0" defTabSz="914400" eaLnBrk="1" hangingPunct="1">
                <a:buClrTx/>
                <a:buSzTx/>
                <a:buFontTx/>
                <a:buNone/>
                <a:defRPr/>
              </a:pPr>
              <a:r>
                <a:rPr kumimoji="0" lang="zh-CN" altLang="da-DK" sz="2000" b="1" kern="1200" cap="none" spc="0" normalizeH="0" baseline="0" noProof="1">
                  <a:solidFill>
                    <a:srgbClr val="FFCC00"/>
                  </a:solidFill>
                  <a:latin typeface="Arial" panose="020B0604020202020204" pitchFamily="34" charset="0"/>
                  <a:ea typeface="宋体" panose="02010600030101010101" pitchFamily="2" charset="-122"/>
                  <a:cs typeface="+mn-cs"/>
                  <a:sym typeface="Arial" panose="020B0604020202020204" pitchFamily="34" charset="0"/>
                </a:rPr>
                <a:t>修改密码</a:t>
              </a:r>
              <a:endParaRPr kumimoji="0" lang="zh-CN" altLang="da-DK" sz="2000" b="1" kern="1200" cap="none" spc="0" normalizeH="0" baseline="0" noProof="1">
                <a:solidFill>
                  <a:srgbClr val="FFCC00"/>
                </a:solidFill>
                <a:latin typeface="Arial" panose="020B0604020202020204" pitchFamily="34" charset="0"/>
                <a:ea typeface="宋体" panose="02010600030101010101" pitchFamily="2" charset="-122"/>
                <a:cs typeface="+mn-cs"/>
                <a:sym typeface="Arial" panose="020B0604020202020204" pitchFamily="34" charset="0"/>
              </a:endParaRPr>
            </a:p>
          </p:txBody>
        </p:sp>
        <p:sp>
          <p:nvSpPr>
            <p:cNvPr id="26632" name="文本框 13"/>
            <p:cNvSpPr txBox="1"/>
            <p:nvPr>
              <p:custDataLst>
                <p:tags r:id="rId4"/>
              </p:custDataLst>
            </p:nvPr>
          </p:nvSpPr>
          <p:spPr>
            <a:xfrm>
              <a:off x="3508748" y="794949"/>
              <a:ext cx="536523" cy="522014"/>
            </a:xfrm>
            <a:prstGeom prst="rect">
              <a:avLst/>
            </a:prstGeom>
            <a:noFill/>
            <a:ln w="9525">
              <a:noFill/>
            </a:ln>
          </p:spPr>
          <p:txBody>
            <a:bodyPr lIns="0" tIns="0" rIns="0" bIns="0" anchor="b" anchorCtr="0"/>
            <a:p>
              <a:pPr algn="ctr" eaLnBrk="1" hangingPunct="1"/>
              <a:r>
                <a:rPr lang="en-US" altLang="zh-CN" dirty="0">
                  <a:solidFill>
                    <a:srgbClr val="7F6600"/>
                  </a:solidFill>
                  <a:latin typeface="Arial" panose="020B0604020202020204" pitchFamily="34" charset="0"/>
                  <a:sym typeface="Arial" panose="020B0604020202020204" pitchFamily="34" charset="0"/>
                </a:rPr>
                <a:t>3</a:t>
              </a:r>
              <a:endParaRPr lang="en-US" altLang="zh-CN" dirty="0">
                <a:solidFill>
                  <a:srgbClr val="7F6600"/>
                </a:solidFill>
                <a:latin typeface="Arial" panose="020B0604020202020204" pitchFamily="34" charset="0"/>
                <a:sym typeface="Arial" panose="020B0604020202020204" pitchFamily="34" charset="0"/>
              </a:endParaRPr>
            </a:p>
          </p:txBody>
        </p:sp>
      </p:grpSp>
      <p:sp>
        <p:nvSpPr>
          <p:cNvPr id="26627" name="文本框 1"/>
          <p:cNvSpPr txBox="1"/>
          <p:nvPr/>
        </p:nvSpPr>
        <p:spPr>
          <a:xfrm>
            <a:off x="593725" y="1304925"/>
            <a:ext cx="7886700" cy="922338"/>
          </a:xfrm>
          <a:prstGeom prst="rect">
            <a:avLst/>
          </a:prstGeom>
          <a:noFill/>
          <a:ln w="9525">
            <a:noFill/>
          </a:ln>
        </p:spPr>
        <p:txBody>
          <a:bodyPr>
            <a:spAutoFit/>
          </a:bodyPr>
          <a:p>
            <a:pPr eaLnBrk="1" hangingPunct="1"/>
            <a:r>
              <a:rPr lang="zh-CN" altLang="en-US" dirty="0">
                <a:latin typeface="Arial" panose="020B0604020202020204" pitchFamily="34" charset="0"/>
              </a:rPr>
              <a:t>登录成功后，跳转进学生空间，点击【账号管理】下的【密码管理】即可修改个人密码。</a:t>
            </a:r>
            <a:endParaRPr lang="zh-CN" altLang="en-US" dirty="0">
              <a:latin typeface="Arial" panose="020B0604020202020204" pitchFamily="34" charset="0"/>
            </a:endParaRPr>
          </a:p>
          <a:p>
            <a:pPr eaLnBrk="1" hangingPunct="1"/>
            <a:r>
              <a:rPr lang="zh-CN" altLang="en-US" dirty="0">
                <a:latin typeface="Arial" panose="020B0604020202020204" pitchFamily="34" charset="0"/>
              </a:rPr>
              <a:t>注：为了维护您的帐号安全，请登录后及时修改密码并牢记。</a:t>
            </a:r>
            <a:endParaRPr lang="zh-CN" altLang="en-US" dirty="0">
              <a:latin typeface="Arial" panose="020B0604020202020204" pitchFamily="34" charset="0"/>
            </a:endParaRPr>
          </a:p>
        </p:txBody>
      </p:sp>
      <p:pic>
        <p:nvPicPr>
          <p:cNvPr id="26628" name="内容占位符 2"/>
          <p:cNvPicPr>
            <a:picLocks noGrp="1" noChangeAspect="1"/>
          </p:cNvPicPr>
          <p:nvPr>
            <p:ph idx="1"/>
          </p:nvPr>
        </p:nvPicPr>
        <p:blipFill>
          <a:blip r:embed="rId5"/>
          <a:srcRect/>
          <a:stretch>
            <a:fillRect/>
          </a:stretch>
        </p:blipFill>
        <p:spPr>
          <a:xfrm>
            <a:off x="628650" y="2232025"/>
            <a:ext cx="7886700" cy="3536950"/>
          </a:xfrm>
        </p:spPr>
      </p:pic>
    </p:spTree>
    <p:custDataLst>
      <p:tags r:id="rId6"/>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7650" name="图片 4"/>
          <p:cNvPicPr>
            <a:picLocks noChangeAspect="1"/>
          </p:cNvPicPr>
          <p:nvPr/>
        </p:nvPicPr>
        <p:blipFill>
          <a:blip r:embed="rId1"/>
          <a:stretch>
            <a:fillRect/>
          </a:stretch>
        </p:blipFill>
        <p:spPr>
          <a:xfrm>
            <a:off x="1042988" y="2420938"/>
            <a:ext cx="7308850" cy="3698875"/>
          </a:xfrm>
          <a:prstGeom prst="rect">
            <a:avLst/>
          </a:prstGeom>
          <a:noFill/>
          <a:ln w="9525">
            <a:noFill/>
          </a:ln>
        </p:spPr>
      </p:pic>
      <p:grpSp>
        <p:nvGrpSpPr>
          <p:cNvPr id="27651" name="组合 67"/>
          <p:cNvGrpSpPr/>
          <p:nvPr/>
        </p:nvGrpSpPr>
        <p:grpSpPr>
          <a:xfrm>
            <a:off x="157163" y="100013"/>
            <a:ext cx="5181600" cy="1204912"/>
            <a:chOff x="3508748" y="794949"/>
            <a:chExt cx="4387021" cy="1019333"/>
          </a:xfrm>
        </p:grpSpPr>
        <p:cxnSp>
          <p:nvCxnSpPr>
            <p:cNvPr id="7" name="直接连接符 6"/>
            <p:cNvCxnSpPr/>
            <p:nvPr>
              <p:custDataLst>
                <p:tags r:id="rId2"/>
              </p:custDataLst>
            </p:nvPr>
          </p:nvCxnSpPr>
          <p:spPr>
            <a:xfrm flipH="1">
              <a:off x="3885086" y="935963"/>
              <a:ext cx="693536" cy="650010"/>
            </a:xfrm>
            <a:prstGeom prst="line">
              <a:avLst/>
            </a:prstGeom>
            <a:ln w="12700">
              <a:solidFill>
                <a:srgbClr val="FFCC00">
                  <a:lumMod val="60000"/>
                  <a:lumOff val="40000"/>
                </a:srgbClr>
              </a:solidFill>
            </a:ln>
          </p:spPr>
          <p:style>
            <a:lnRef idx="1">
              <a:schemeClr val="accent1"/>
            </a:lnRef>
            <a:fillRef idx="0">
              <a:schemeClr val="accent1"/>
            </a:fillRef>
            <a:effectRef idx="0">
              <a:schemeClr val="accent1"/>
            </a:effectRef>
            <a:fontRef idx="minor">
              <a:schemeClr val="tx1"/>
            </a:fontRef>
          </p:style>
        </p:cxnSp>
        <p:sp>
          <p:nvSpPr>
            <p:cNvPr id="8" name="任意多边形 6"/>
            <p:cNvSpPr/>
            <p:nvPr>
              <p:custDataLst>
                <p:tags r:id="rId3"/>
              </p:custDataLst>
            </p:nvPr>
          </p:nvSpPr>
          <p:spPr>
            <a:xfrm>
              <a:off x="3526220" y="1317374"/>
              <a:ext cx="504024" cy="228309"/>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anchor="ctr">
              <a:normAutofit fontScale="95000" lnSpcReduction="1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rgbClr val="FFCC00">
                    <a:lumMod val="50000"/>
                  </a:srgbClr>
                </a:solidFill>
                <a:effectLst/>
                <a:uLnTx/>
                <a:uFillTx/>
                <a:latin typeface="+mn-lt"/>
                <a:ea typeface="+mn-ea"/>
                <a:cs typeface="+mn-cs"/>
                <a:sym typeface="Arial" panose="020B0604020202020204" pitchFamily="34" charset="0"/>
              </a:endParaRPr>
            </a:p>
          </p:txBody>
        </p:sp>
        <p:sp>
          <p:nvSpPr>
            <p:cNvPr id="9" name="文本框 8"/>
            <p:cNvSpPr txBox="1"/>
            <p:nvPr>
              <p:custDataLst>
                <p:tags r:id="rId4"/>
              </p:custDataLst>
            </p:nvPr>
          </p:nvSpPr>
          <p:spPr>
            <a:xfrm>
              <a:off x="4249914" y="1227151"/>
              <a:ext cx="3645855" cy="587131"/>
            </a:xfrm>
            <a:prstGeom prst="rect">
              <a:avLst/>
            </a:prstGeom>
            <a:noFill/>
          </p:spPr>
          <p:txBody>
            <a:bodyPr anchor="ctr">
              <a:normAutofit/>
              <a:scene3d>
                <a:camera prst="orthographicFront"/>
                <a:lightRig rig="soft" dir="t">
                  <a:rot lat="0" lon="0" rev="15600000"/>
                </a:lightRig>
              </a:scene3d>
              <a:sp3d extrusionH="57150" prstMaterial="softEdge">
                <a:bevelT w="25400" h="38100"/>
              </a:sp3d>
            </a:bodyPr>
            <a:lstStyle/>
            <a:p>
              <a:pPr marR="0" defTabSz="914400" eaLnBrk="1" hangingPunct="1">
                <a:buClrTx/>
                <a:buSzTx/>
                <a:buFontTx/>
                <a:buNone/>
                <a:defRPr/>
              </a:pPr>
              <a:r>
                <a:rPr kumimoji="0" lang="zh-CN" altLang="en-US" sz="2000" b="1" kern="1200" cap="none" spc="0" normalizeH="0" baseline="0" noProof="1">
                  <a:solidFill>
                    <a:srgbClr val="FFCC00"/>
                  </a:solidFill>
                  <a:latin typeface="Arial" panose="020B0604020202020204" pitchFamily="34" charset="0"/>
                  <a:ea typeface="宋体" panose="02010600030101010101" pitchFamily="2" charset="-122"/>
                  <a:cs typeface="+mn-cs"/>
                  <a:sym typeface="Arial" panose="020B0604020202020204" pitchFamily="34" charset="0"/>
                </a:rPr>
                <a:t>毕业论文</a:t>
              </a:r>
              <a:endParaRPr kumimoji="0" lang="zh-CN" altLang="da-DK" sz="2000" b="1" kern="1200" cap="none" spc="0" normalizeH="0" baseline="0" noProof="1">
                <a:solidFill>
                  <a:srgbClr val="FFCC00"/>
                </a:solidFill>
                <a:latin typeface="Arial" panose="020B0604020202020204" pitchFamily="34" charset="0"/>
                <a:ea typeface="宋体" panose="02010600030101010101" pitchFamily="2" charset="-122"/>
                <a:cs typeface="+mn-cs"/>
                <a:sym typeface="Arial" panose="020B0604020202020204" pitchFamily="34" charset="0"/>
              </a:endParaRPr>
            </a:p>
          </p:txBody>
        </p:sp>
        <p:sp>
          <p:nvSpPr>
            <p:cNvPr id="27656" name="文本框 13"/>
            <p:cNvSpPr txBox="1"/>
            <p:nvPr>
              <p:custDataLst>
                <p:tags r:id="rId5"/>
              </p:custDataLst>
            </p:nvPr>
          </p:nvSpPr>
          <p:spPr>
            <a:xfrm>
              <a:off x="3508748" y="794949"/>
              <a:ext cx="536523" cy="522014"/>
            </a:xfrm>
            <a:prstGeom prst="rect">
              <a:avLst/>
            </a:prstGeom>
            <a:noFill/>
            <a:ln w="9525">
              <a:noFill/>
            </a:ln>
          </p:spPr>
          <p:txBody>
            <a:bodyPr lIns="0" tIns="0" rIns="0" bIns="0" anchor="b" anchorCtr="0"/>
            <a:p>
              <a:pPr algn="ctr" eaLnBrk="1" hangingPunct="1"/>
              <a:r>
                <a:rPr lang="en-US" altLang="zh-CN" dirty="0">
                  <a:solidFill>
                    <a:srgbClr val="7F6600"/>
                  </a:solidFill>
                  <a:latin typeface="Arial" panose="020B0604020202020204" pitchFamily="34" charset="0"/>
                  <a:sym typeface="Arial" panose="020B0604020202020204" pitchFamily="34" charset="0"/>
                </a:rPr>
                <a:t>4</a:t>
              </a:r>
              <a:endParaRPr lang="en-US" altLang="zh-CN" dirty="0">
                <a:solidFill>
                  <a:srgbClr val="7F6600"/>
                </a:solidFill>
                <a:latin typeface="Arial" panose="020B0604020202020204" pitchFamily="34" charset="0"/>
                <a:sym typeface="Arial" panose="020B0604020202020204" pitchFamily="34" charset="0"/>
              </a:endParaRPr>
            </a:p>
          </p:txBody>
        </p:sp>
      </p:grpSp>
      <p:sp>
        <p:nvSpPr>
          <p:cNvPr id="27652" name="文本框 1"/>
          <p:cNvSpPr txBox="1"/>
          <p:nvPr/>
        </p:nvSpPr>
        <p:spPr>
          <a:xfrm>
            <a:off x="593725" y="1304925"/>
            <a:ext cx="7886700" cy="922020"/>
          </a:xfrm>
          <a:prstGeom prst="rect">
            <a:avLst/>
          </a:prstGeom>
          <a:noFill/>
          <a:ln w="9525">
            <a:noFill/>
          </a:ln>
        </p:spPr>
        <p:txBody>
          <a:bodyPr>
            <a:spAutoFit/>
          </a:bodyPr>
          <a:p>
            <a:pPr eaLnBrk="1" hangingPunct="1"/>
            <a:r>
              <a:rPr lang="zh-CN" altLang="en-US" dirty="0">
                <a:latin typeface="Arial" panose="020B0604020202020204" pitchFamily="34" charset="0"/>
              </a:rPr>
              <a:t>已毕业的同学申请学位之前，请先点击【毕业论文】菜单，完善论文信息。</a:t>
            </a:r>
            <a:endParaRPr lang="en-US" altLang="zh-CN" dirty="0">
              <a:latin typeface="Arial" panose="020B0604020202020204" pitchFamily="34" charset="0"/>
            </a:endParaRPr>
          </a:p>
          <a:p>
            <a:pPr eaLnBrk="1" hangingPunct="1"/>
            <a:r>
              <a:rPr lang="en-US" altLang="zh-CN" dirty="0">
                <a:latin typeface="Arial" panose="020B0604020202020204" pitchFamily="34" charset="0"/>
              </a:rPr>
              <a:t>1</a:t>
            </a:r>
            <a:r>
              <a:rPr lang="zh-CN" altLang="en-US" dirty="0">
                <a:latin typeface="Arial" panose="020B0604020202020204" pitchFamily="34" charset="0"/>
              </a:rPr>
              <a:t>、请仔细阅读“特别说明”；</a:t>
            </a:r>
            <a:endParaRPr lang="en-US" altLang="zh-CN" dirty="0">
              <a:latin typeface="Arial" panose="020B0604020202020204" pitchFamily="34" charset="0"/>
            </a:endParaRPr>
          </a:p>
          <a:p>
            <a:pPr eaLnBrk="1" hangingPunct="1"/>
            <a:r>
              <a:rPr lang="en-US" altLang="zh-CN" dirty="0">
                <a:latin typeface="Arial" panose="020B0604020202020204" pitchFamily="34" charset="0"/>
              </a:rPr>
              <a:t>2</a:t>
            </a:r>
            <a:r>
              <a:rPr lang="zh-CN" altLang="en-US" dirty="0">
                <a:latin typeface="Arial" panose="020B0604020202020204" pitchFamily="34" charset="0"/>
              </a:rPr>
              <a:t>、</a:t>
            </a:r>
            <a:r>
              <a:rPr lang="zh-CN" altLang="en-US" b="1" dirty="0">
                <a:solidFill>
                  <a:srgbClr val="FF0000"/>
                </a:solidFill>
                <a:latin typeface="Arial" panose="020B0604020202020204" pitchFamily="34" charset="0"/>
              </a:rPr>
              <a:t>如有多条论文提交记录，请选择论文成绩</a:t>
            </a:r>
            <a:r>
              <a:rPr lang="en-US" altLang="zh-CN" b="1" dirty="0">
                <a:solidFill>
                  <a:srgbClr val="FF0000"/>
                </a:solidFill>
                <a:latin typeface="Arial" panose="020B0604020202020204" pitchFamily="34" charset="0"/>
              </a:rPr>
              <a:t>70</a:t>
            </a:r>
            <a:r>
              <a:rPr lang="zh-CN" altLang="en-US" b="1" dirty="0">
                <a:solidFill>
                  <a:srgbClr val="FF0000"/>
                </a:solidFill>
                <a:latin typeface="Arial" panose="020B0604020202020204" pitchFamily="34" charset="0"/>
              </a:rPr>
              <a:t>分以上的。</a:t>
            </a:r>
            <a:endParaRPr lang="zh-CN" altLang="en-US" b="1" dirty="0">
              <a:solidFill>
                <a:srgbClr val="FF0000"/>
              </a:solidFill>
              <a:latin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674" name="图片 4"/>
          <p:cNvPicPr>
            <a:picLocks noChangeAspect="1"/>
          </p:cNvPicPr>
          <p:nvPr/>
        </p:nvPicPr>
        <p:blipFill>
          <a:blip r:embed="rId1"/>
          <a:stretch>
            <a:fillRect/>
          </a:stretch>
        </p:blipFill>
        <p:spPr>
          <a:xfrm>
            <a:off x="2247900" y="2289175"/>
            <a:ext cx="4648200" cy="4568825"/>
          </a:xfrm>
          <a:prstGeom prst="rect">
            <a:avLst/>
          </a:prstGeom>
          <a:noFill/>
          <a:ln w="9525">
            <a:noFill/>
          </a:ln>
        </p:spPr>
      </p:pic>
      <p:grpSp>
        <p:nvGrpSpPr>
          <p:cNvPr id="28675" name="组合 67"/>
          <p:cNvGrpSpPr/>
          <p:nvPr>
            <p:custDataLst>
              <p:tags r:id="rId2"/>
            </p:custDataLst>
          </p:nvPr>
        </p:nvGrpSpPr>
        <p:grpSpPr>
          <a:xfrm>
            <a:off x="157163" y="100013"/>
            <a:ext cx="5181600" cy="1142682"/>
            <a:chOff x="3508748" y="794949"/>
            <a:chExt cx="4387021" cy="966688"/>
          </a:xfrm>
        </p:grpSpPr>
        <p:cxnSp>
          <p:nvCxnSpPr>
            <p:cNvPr id="7" name="直接连接符 6"/>
            <p:cNvCxnSpPr/>
            <p:nvPr>
              <p:custDataLst>
                <p:tags r:id="rId3"/>
              </p:custDataLst>
            </p:nvPr>
          </p:nvCxnSpPr>
          <p:spPr>
            <a:xfrm flipH="1">
              <a:off x="3885086" y="935963"/>
              <a:ext cx="693536" cy="650010"/>
            </a:xfrm>
            <a:prstGeom prst="line">
              <a:avLst/>
            </a:prstGeom>
            <a:ln w="12700">
              <a:solidFill>
                <a:srgbClr val="FFCC00">
                  <a:lumMod val="60000"/>
                  <a:lumOff val="40000"/>
                </a:srgbClr>
              </a:solidFill>
            </a:ln>
          </p:spPr>
          <p:style>
            <a:lnRef idx="1">
              <a:schemeClr val="accent1"/>
            </a:lnRef>
            <a:fillRef idx="0">
              <a:schemeClr val="accent1"/>
            </a:fillRef>
            <a:effectRef idx="0">
              <a:schemeClr val="accent1"/>
            </a:effectRef>
            <a:fontRef idx="minor">
              <a:schemeClr val="tx1"/>
            </a:fontRef>
          </p:style>
        </p:cxnSp>
        <p:sp>
          <p:nvSpPr>
            <p:cNvPr id="8" name="任意多边形 6"/>
            <p:cNvSpPr/>
            <p:nvPr>
              <p:custDataLst>
                <p:tags r:id="rId4"/>
              </p:custDataLst>
            </p:nvPr>
          </p:nvSpPr>
          <p:spPr>
            <a:xfrm>
              <a:off x="3526220" y="1317374"/>
              <a:ext cx="504024" cy="228309"/>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anchor="ctr">
              <a:normAutofit fontScale="95000" lnSpcReduction="1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rgbClr val="FFCC00">
                    <a:lumMod val="50000"/>
                  </a:srgbClr>
                </a:solidFill>
                <a:effectLst/>
                <a:uLnTx/>
                <a:uFillTx/>
                <a:latin typeface="+mn-lt"/>
                <a:ea typeface="+mn-ea"/>
                <a:cs typeface="+mn-cs"/>
                <a:sym typeface="Arial" panose="020B0604020202020204" pitchFamily="34" charset="0"/>
              </a:endParaRPr>
            </a:p>
          </p:txBody>
        </p:sp>
        <p:sp>
          <p:nvSpPr>
            <p:cNvPr id="9" name="文本框 8"/>
            <p:cNvSpPr txBox="1"/>
            <p:nvPr>
              <p:custDataLst>
                <p:tags r:id="rId5"/>
              </p:custDataLst>
            </p:nvPr>
          </p:nvSpPr>
          <p:spPr>
            <a:xfrm>
              <a:off x="4249914" y="1174506"/>
              <a:ext cx="3645855" cy="587131"/>
            </a:xfrm>
            <a:prstGeom prst="rect">
              <a:avLst/>
            </a:prstGeom>
            <a:noFill/>
          </p:spPr>
          <p:txBody>
            <a:bodyPr anchor="ctr">
              <a:normAutofit/>
              <a:scene3d>
                <a:camera prst="orthographicFront"/>
                <a:lightRig rig="soft" dir="t">
                  <a:rot lat="0" lon="0" rev="15600000"/>
                </a:lightRig>
              </a:scene3d>
              <a:sp3d extrusionH="57150" prstMaterial="softEdge">
                <a:bevelT w="25400" h="38100"/>
              </a:sp3d>
            </a:bodyPr>
            <a:lstStyle/>
            <a:p>
              <a:pPr marR="0" defTabSz="914400" eaLnBrk="1" hangingPunct="1">
                <a:buClrTx/>
                <a:buSzTx/>
                <a:buFontTx/>
                <a:buNone/>
                <a:defRPr/>
              </a:pPr>
              <a:r>
                <a:rPr kumimoji="0" lang="zh-CN" altLang="en-US" sz="2000" b="1" kern="1200" cap="none" spc="0" normalizeH="0" baseline="0" noProof="1">
                  <a:solidFill>
                    <a:srgbClr val="FFCC00"/>
                  </a:solidFill>
                  <a:latin typeface="Arial" panose="020B0604020202020204" pitchFamily="34" charset="0"/>
                  <a:ea typeface="宋体" panose="02010600030101010101" pitchFamily="2" charset="-122"/>
                  <a:cs typeface="+mn-cs"/>
                  <a:sym typeface="Arial" panose="020B0604020202020204" pitchFamily="34" charset="0"/>
                </a:rPr>
                <a:t>补充论文信息</a:t>
              </a:r>
              <a:endParaRPr kumimoji="0" lang="zh-CN" altLang="da-DK" sz="2000" b="1" kern="1200" cap="none" spc="0" normalizeH="0" baseline="0" noProof="1">
                <a:solidFill>
                  <a:srgbClr val="FFCC00"/>
                </a:solidFill>
                <a:latin typeface="Arial" panose="020B0604020202020204" pitchFamily="34" charset="0"/>
                <a:ea typeface="宋体" panose="02010600030101010101" pitchFamily="2" charset="-122"/>
                <a:cs typeface="+mn-cs"/>
                <a:sym typeface="Arial" panose="020B0604020202020204" pitchFamily="34" charset="0"/>
              </a:endParaRPr>
            </a:p>
          </p:txBody>
        </p:sp>
        <p:sp>
          <p:nvSpPr>
            <p:cNvPr id="28681" name="文本框 13"/>
            <p:cNvSpPr txBox="1"/>
            <p:nvPr>
              <p:custDataLst>
                <p:tags r:id="rId6"/>
              </p:custDataLst>
            </p:nvPr>
          </p:nvSpPr>
          <p:spPr>
            <a:xfrm>
              <a:off x="3508748" y="794949"/>
              <a:ext cx="536523" cy="522014"/>
            </a:xfrm>
            <a:prstGeom prst="rect">
              <a:avLst/>
            </a:prstGeom>
            <a:noFill/>
            <a:ln w="9525">
              <a:noFill/>
            </a:ln>
          </p:spPr>
          <p:txBody>
            <a:bodyPr lIns="0" tIns="0" rIns="0" bIns="0" anchor="b" anchorCtr="0"/>
            <a:p>
              <a:pPr algn="ctr" eaLnBrk="1" hangingPunct="1"/>
              <a:r>
                <a:rPr lang="en-US" altLang="zh-CN" dirty="0">
                  <a:solidFill>
                    <a:srgbClr val="7F6600"/>
                  </a:solidFill>
                  <a:latin typeface="Arial" panose="020B0604020202020204" pitchFamily="34" charset="0"/>
                  <a:sym typeface="Arial" panose="020B0604020202020204" pitchFamily="34" charset="0"/>
                </a:rPr>
                <a:t>5</a:t>
              </a:r>
              <a:endParaRPr lang="en-US" altLang="zh-CN" dirty="0">
                <a:solidFill>
                  <a:srgbClr val="7F6600"/>
                </a:solidFill>
                <a:latin typeface="Arial" panose="020B0604020202020204" pitchFamily="34" charset="0"/>
                <a:sym typeface="Arial" panose="020B0604020202020204" pitchFamily="34" charset="0"/>
              </a:endParaRPr>
            </a:p>
          </p:txBody>
        </p:sp>
      </p:grpSp>
      <p:sp>
        <p:nvSpPr>
          <p:cNvPr id="28676" name="文本框 1"/>
          <p:cNvSpPr txBox="1"/>
          <p:nvPr/>
        </p:nvSpPr>
        <p:spPr>
          <a:xfrm>
            <a:off x="593725" y="1304925"/>
            <a:ext cx="7886700" cy="369888"/>
          </a:xfrm>
          <a:prstGeom prst="rect">
            <a:avLst/>
          </a:prstGeom>
          <a:noFill/>
          <a:ln w="9525">
            <a:noFill/>
          </a:ln>
        </p:spPr>
        <p:txBody>
          <a:bodyPr>
            <a:spAutoFit/>
          </a:bodyPr>
          <a:p>
            <a:pPr eaLnBrk="1" hangingPunct="1"/>
            <a:endParaRPr lang="zh-CN" altLang="en-US" dirty="0">
              <a:latin typeface="Arial" panose="020B0604020202020204" pitchFamily="34" charset="0"/>
            </a:endParaRPr>
          </a:p>
        </p:txBody>
      </p:sp>
      <p:sp>
        <p:nvSpPr>
          <p:cNvPr id="28677" name="文本框 1"/>
          <p:cNvSpPr txBox="1"/>
          <p:nvPr/>
        </p:nvSpPr>
        <p:spPr>
          <a:xfrm>
            <a:off x="683895" y="1052195"/>
            <a:ext cx="7886700" cy="1753235"/>
          </a:xfrm>
          <a:prstGeom prst="rect">
            <a:avLst/>
          </a:prstGeom>
          <a:noFill/>
          <a:ln w="9525">
            <a:noFill/>
          </a:ln>
        </p:spPr>
        <p:txBody>
          <a:bodyPr>
            <a:spAutoFit/>
          </a:bodyPr>
          <a:p>
            <a:pPr eaLnBrk="1" hangingPunct="1"/>
            <a:r>
              <a:rPr lang="zh-CN" altLang="en-US" dirty="0">
                <a:latin typeface="Arial" panose="020B0604020202020204" pitchFamily="34" charset="0"/>
              </a:rPr>
              <a:t>点击论文“查看详情”打开新窗户，请</a:t>
            </a:r>
            <a:r>
              <a:rPr lang="zh-CN" altLang="en-US" dirty="0">
                <a:latin typeface="Arial" panose="020B0604020202020204" pitchFamily="34" charset="0"/>
              </a:rPr>
              <a:t>按照要求补充研究方向、关键词和开题报告。</a:t>
            </a:r>
            <a:endParaRPr lang="en-US" altLang="zh-CN" dirty="0">
              <a:latin typeface="Arial" panose="020B0604020202020204" pitchFamily="34" charset="0"/>
            </a:endParaRPr>
          </a:p>
          <a:p>
            <a:pPr eaLnBrk="1" hangingPunct="1"/>
            <a:r>
              <a:rPr lang="en-US" altLang="zh-CN" dirty="0">
                <a:latin typeface="Arial" panose="020B0604020202020204" pitchFamily="34" charset="0"/>
              </a:rPr>
              <a:t>1</a:t>
            </a:r>
            <a:r>
              <a:rPr lang="zh-CN" altLang="en-US" dirty="0">
                <a:latin typeface="Arial" panose="020B0604020202020204" pitchFamily="34" charset="0"/>
              </a:rPr>
              <a:t>、点击</a:t>
            </a:r>
            <a:r>
              <a:rPr lang="en-US" altLang="zh-CN" dirty="0">
                <a:latin typeface="Arial" panose="020B0604020202020204" pitchFamily="34" charset="0"/>
              </a:rPr>
              <a:t>【</a:t>
            </a:r>
            <a:r>
              <a:rPr lang="zh-CN" altLang="en-US" dirty="0">
                <a:latin typeface="Arial" panose="020B0604020202020204" pitchFamily="34" charset="0"/>
              </a:rPr>
              <a:t>编辑</a:t>
            </a:r>
            <a:r>
              <a:rPr lang="en-US" altLang="zh-CN" dirty="0">
                <a:latin typeface="Arial" panose="020B0604020202020204" pitchFamily="34" charset="0"/>
              </a:rPr>
              <a:t>】</a:t>
            </a:r>
            <a:r>
              <a:rPr lang="zh-CN" altLang="en-US" dirty="0">
                <a:latin typeface="Arial" panose="020B0604020202020204" pitchFamily="34" charset="0"/>
              </a:rPr>
              <a:t>，输入研究方向和关键词，然后点击</a:t>
            </a:r>
            <a:r>
              <a:rPr lang="en-US" altLang="zh-CN" dirty="0">
                <a:latin typeface="Arial" panose="020B0604020202020204" pitchFamily="34" charset="0"/>
              </a:rPr>
              <a:t>【</a:t>
            </a:r>
            <a:r>
              <a:rPr lang="zh-CN" altLang="en-US" dirty="0">
                <a:latin typeface="Arial" panose="020B0604020202020204" pitchFamily="34" charset="0"/>
              </a:rPr>
              <a:t>保存</a:t>
            </a:r>
            <a:r>
              <a:rPr lang="en-US" altLang="zh-CN" dirty="0">
                <a:latin typeface="Arial" panose="020B0604020202020204" pitchFamily="34" charset="0"/>
              </a:rPr>
              <a:t>】</a:t>
            </a:r>
            <a:r>
              <a:rPr lang="zh-CN" altLang="en-US" dirty="0">
                <a:latin typeface="Arial" panose="020B0604020202020204" pitchFamily="34" charset="0"/>
              </a:rPr>
              <a:t>；</a:t>
            </a:r>
            <a:endParaRPr lang="en-US" altLang="zh-CN" dirty="0">
              <a:latin typeface="Arial" panose="020B0604020202020204" pitchFamily="34" charset="0"/>
            </a:endParaRPr>
          </a:p>
          <a:p>
            <a:pPr eaLnBrk="1" hangingPunct="1"/>
            <a:r>
              <a:rPr lang="en-US" altLang="zh-CN" dirty="0">
                <a:latin typeface="Arial" panose="020B0604020202020204" pitchFamily="34" charset="0"/>
              </a:rPr>
              <a:t>2</a:t>
            </a:r>
            <a:r>
              <a:rPr lang="zh-CN" altLang="en-US" dirty="0">
                <a:latin typeface="Arial" panose="020B0604020202020204" pitchFamily="34" charset="0"/>
              </a:rPr>
              <a:t>、点击</a:t>
            </a:r>
            <a:r>
              <a:rPr lang="en-US" altLang="zh-CN" dirty="0">
                <a:latin typeface="Arial" panose="020B0604020202020204" pitchFamily="34" charset="0"/>
              </a:rPr>
              <a:t>【</a:t>
            </a:r>
            <a:r>
              <a:rPr lang="zh-CN" altLang="en-US" dirty="0">
                <a:latin typeface="Arial" panose="020B0604020202020204" pitchFamily="34" charset="0"/>
              </a:rPr>
              <a:t>选择文件</a:t>
            </a:r>
            <a:r>
              <a:rPr lang="en-US" altLang="zh-CN" dirty="0">
                <a:latin typeface="Arial" panose="020B0604020202020204" pitchFamily="34" charset="0"/>
              </a:rPr>
              <a:t>】</a:t>
            </a:r>
            <a:r>
              <a:rPr lang="zh-CN" altLang="en-US" dirty="0">
                <a:latin typeface="Arial" panose="020B0604020202020204" pitchFamily="34" charset="0"/>
              </a:rPr>
              <a:t>，上传开题报告，提前准备</a:t>
            </a:r>
            <a:r>
              <a:rPr lang="en-US" altLang="zh-CN" dirty="0">
                <a:latin typeface="Arial" panose="020B0604020202020204" pitchFamily="34" charset="0"/>
              </a:rPr>
              <a:t>PDF</a:t>
            </a:r>
            <a:r>
              <a:rPr lang="zh-CN" altLang="en-US" dirty="0">
                <a:latin typeface="Arial" panose="020B0604020202020204" pitchFamily="34" charset="0"/>
              </a:rPr>
              <a:t>格式的开题报告。</a:t>
            </a:r>
            <a:r>
              <a:rPr lang="zh-CN" altLang="en-US" dirty="0">
                <a:solidFill>
                  <a:srgbClr val="FF0000"/>
                </a:solidFill>
                <a:latin typeface="Arial" panose="020B0604020202020204" pitchFamily="34" charset="0"/>
              </a:rPr>
              <a:t>开题报告内容一定与论文内容相匹配，否则将来</a:t>
            </a:r>
            <a:r>
              <a:rPr lang="zh-CN" altLang="en-US" dirty="0">
                <a:solidFill>
                  <a:srgbClr val="FF0000"/>
                </a:solidFill>
                <a:latin typeface="Arial" panose="020B0604020202020204" pitchFamily="34" charset="0"/>
              </a:rPr>
              <a:t>教育部论文抽检出现问题，后果由考生</a:t>
            </a:r>
            <a:r>
              <a:rPr lang="zh-CN" altLang="en-US" dirty="0">
                <a:solidFill>
                  <a:srgbClr val="FF0000"/>
                </a:solidFill>
                <a:latin typeface="Arial" panose="020B0604020202020204" pitchFamily="34" charset="0"/>
              </a:rPr>
              <a:t>自负。</a:t>
            </a:r>
            <a:endParaRPr lang="zh-CN" altLang="en-US" dirty="0">
              <a:solidFill>
                <a:srgbClr val="FF0000"/>
              </a:solidFill>
              <a:latin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9698" name="组合 67"/>
          <p:cNvGrpSpPr/>
          <p:nvPr/>
        </p:nvGrpSpPr>
        <p:grpSpPr>
          <a:xfrm>
            <a:off x="157163" y="100013"/>
            <a:ext cx="5181600" cy="1204912"/>
            <a:chOff x="3508748" y="794949"/>
            <a:chExt cx="4387021" cy="1019333"/>
          </a:xfrm>
        </p:grpSpPr>
        <p:cxnSp>
          <p:nvCxnSpPr>
            <p:cNvPr id="6" name="直接连接符 5"/>
            <p:cNvCxnSpPr/>
            <p:nvPr>
              <p:custDataLst>
                <p:tags r:id="rId1"/>
              </p:custDataLst>
            </p:nvPr>
          </p:nvCxnSpPr>
          <p:spPr>
            <a:xfrm flipH="1">
              <a:off x="3885086" y="935963"/>
              <a:ext cx="693536" cy="650010"/>
            </a:xfrm>
            <a:prstGeom prst="line">
              <a:avLst/>
            </a:prstGeom>
            <a:ln w="12700">
              <a:solidFill>
                <a:srgbClr val="FFCC00">
                  <a:lumMod val="60000"/>
                  <a:lumOff val="40000"/>
                </a:srgbClr>
              </a:solidFill>
            </a:ln>
          </p:spPr>
          <p:style>
            <a:lnRef idx="1">
              <a:schemeClr val="accent1"/>
            </a:lnRef>
            <a:fillRef idx="0">
              <a:schemeClr val="accent1"/>
            </a:fillRef>
            <a:effectRef idx="0">
              <a:schemeClr val="accent1"/>
            </a:effectRef>
            <a:fontRef idx="minor">
              <a:schemeClr val="tx1"/>
            </a:fontRef>
          </p:style>
        </p:cxnSp>
        <p:sp>
          <p:nvSpPr>
            <p:cNvPr id="7" name="任意多边形 6"/>
            <p:cNvSpPr/>
            <p:nvPr>
              <p:custDataLst>
                <p:tags r:id="rId2"/>
              </p:custDataLst>
            </p:nvPr>
          </p:nvSpPr>
          <p:spPr>
            <a:xfrm>
              <a:off x="3526220" y="1317374"/>
              <a:ext cx="504024" cy="228309"/>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anchor="ctr">
              <a:normAutofit fontScale="95000" lnSpcReduction="1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rgbClr val="FFCC00">
                    <a:lumMod val="50000"/>
                  </a:srgbClr>
                </a:solidFill>
                <a:effectLst/>
                <a:uLnTx/>
                <a:uFillTx/>
                <a:latin typeface="+mn-lt"/>
                <a:ea typeface="+mn-ea"/>
                <a:cs typeface="+mn-cs"/>
                <a:sym typeface="Arial" panose="020B0604020202020204" pitchFamily="34" charset="0"/>
              </a:endParaRPr>
            </a:p>
          </p:txBody>
        </p:sp>
        <p:sp>
          <p:nvSpPr>
            <p:cNvPr id="8" name="文本框 7"/>
            <p:cNvSpPr txBox="1"/>
            <p:nvPr>
              <p:custDataLst>
                <p:tags r:id="rId3"/>
              </p:custDataLst>
            </p:nvPr>
          </p:nvSpPr>
          <p:spPr>
            <a:xfrm>
              <a:off x="4249914" y="1227151"/>
              <a:ext cx="3645855" cy="587131"/>
            </a:xfrm>
            <a:prstGeom prst="rect">
              <a:avLst/>
            </a:prstGeom>
            <a:noFill/>
          </p:spPr>
          <p:txBody>
            <a:bodyPr anchor="ctr">
              <a:normAutofit/>
              <a:scene3d>
                <a:camera prst="orthographicFront"/>
                <a:lightRig rig="soft" dir="t">
                  <a:rot lat="0" lon="0" rev="15600000"/>
                </a:lightRig>
              </a:scene3d>
              <a:sp3d extrusionH="57150" prstMaterial="softEdge">
                <a:bevelT w="25400" h="38100"/>
              </a:sp3d>
            </a:bodyPr>
            <a:lstStyle/>
            <a:p>
              <a:pPr marR="0" defTabSz="914400" eaLnBrk="1" hangingPunct="1">
                <a:buClrTx/>
                <a:buSzTx/>
                <a:buFontTx/>
                <a:buNone/>
                <a:defRPr/>
              </a:pPr>
              <a:r>
                <a:rPr kumimoji="0" lang="zh-CN" altLang="da-DK" sz="2000" b="1" kern="1200" cap="none" spc="0" normalizeH="0" baseline="0" noProof="1">
                  <a:solidFill>
                    <a:srgbClr val="FFCC00"/>
                  </a:solidFill>
                  <a:latin typeface="Arial" panose="020B0604020202020204" pitchFamily="34" charset="0"/>
                  <a:ea typeface="宋体" panose="02010600030101010101" pitchFamily="2" charset="-122"/>
                  <a:cs typeface="+mn-cs"/>
                  <a:sym typeface="Arial" panose="020B0604020202020204" pitchFamily="34" charset="0"/>
                </a:rPr>
                <a:t>学位申请</a:t>
              </a:r>
              <a:endParaRPr kumimoji="0" lang="zh-CN" altLang="da-DK" sz="2000" b="1" kern="1200" cap="none" spc="0" normalizeH="0" baseline="0" noProof="1">
                <a:solidFill>
                  <a:srgbClr val="FFCC00"/>
                </a:solidFill>
                <a:latin typeface="Arial" panose="020B0604020202020204" pitchFamily="34" charset="0"/>
                <a:ea typeface="宋体" panose="02010600030101010101" pitchFamily="2" charset="-122"/>
                <a:cs typeface="+mn-cs"/>
                <a:sym typeface="Arial" panose="020B0604020202020204" pitchFamily="34" charset="0"/>
              </a:endParaRPr>
            </a:p>
          </p:txBody>
        </p:sp>
        <p:sp>
          <p:nvSpPr>
            <p:cNvPr id="29704" name="文本框 13"/>
            <p:cNvSpPr txBox="1"/>
            <p:nvPr>
              <p:custDataLst>
                <p:tags r:id="rId4"/>
              </p:custDataLst>
            </p:nvPr>
          </p:nvSpPr>
          <p:spPr>
            <a:xfrm>
              <a:off x="3508748" y="794949"/>
              <a:ext cx="536523" cy="522014"/>
            </a:xfrm>
            <a:prstGeom prst="rect">
              <a:avLst/>
            </a:prstGeom>
            <a:noFill/>
            <a:ln w="9525">
              <a:noFill/>
            </a:ln>
          </p:spPr>
          <p:txBody>
            <a:bodyPr lIns="0" tIns="0" rIns="0" bIns="0" anchor="b" anchorCtr="0"/>
            <a:p>
              <a:pPr algn="ctr" eaLnBrk="1" hangingPunct="1"/>
              <a:r>
                <a:rPr lang="en-US" altLang="zh-CN" dirty="0">
                  <a:solidFill>
                    <a:srgbClr val="7F6600"/>
                  </a:solidFill>
                  <a:latin typeface="Arial" panose="020B0604020202020204" pitchFamily="34" charset="0"/>
                  <a:sym typeface="Arial" panose="020B0604020202020204" pitchFamily="34" charset="0"/>
                </a:rPr>
                <a:t>6</a:t>
              </a:r>
              <a:endParaRPr lang="en-US" altLang="zh-CN" dirty="0">
                <a:solidFill>
                  <a:srgbClr val="7F6600"/>
                </a:solidFill>
                <a:latin typeface="Arial" panose="020B0604020202020204" pitchFamily="34" charset="0"/>
                <a:sym typeface="Arial" panose="020B0604020202020204" pitchFamily="34" charset="0"/>
              </a:endParaRPr>
            </a:p>
          </p:txBody>
        </p:sp>
      </p:grpSp>
      <p:sp>
        <p:nvSpPr>
          <p:cNvPr id="29699" name="文本框 1"/>
          <p:cNvSpPr txBox="1"/>
          <p:nvPr/>
        </p:nvSpPr>
        <p:spPr>
          <a:xfrm>
            <a:off x="593725" y="1304925"/>
            <a:ext cx="7886700" cy="922020"/>
          </a:xfrm>
          <a:prstGeom prst="rect">
            <a:avLst/>
          </a:prstGeom>
          <a:noFill/>
          <a:ln w="9525">
            <a:noFill/>
          </a:ln>
        </p:spPr>
        <p:txBody>
          <a:bodyPr>
            <a:spAutoFit/>
          </a:bodyPr>
          <a:p>
            <a:pPr eaLnBrk="1" hangingPunct="1">
              <a:buNone/>
            </a:pPr>
            <a:r>
              <a:rPr lang="zh-CN" altLang="en-US" dirty="0">
                <a:latin typeface="Arial" panose="020B0604020202020204" pitchFamily="34" charset="0"/>
              </a:rPr>
              <a:t>点击菜单选择【学位申请】，符合申请学位</a:t>
            </a:r>
            <a:r>
              <a:rPr lang="zh-CN" altLang="en-US" dirty="0">
                <a:latin typeface="Arial" panose="020B0604020202020204" pitchFamily="34" charset="0"/>
              </a:rPr>
              <a:t>资格的</a:t>
            </a:r>
            <a:r>
              <a:rPr lang="zh-CN" altLang="en-US" dirty="0">
                <a:latin typeface="Arial" panose="020B0604020202020204" pitchFamily="34" charset="0"/>
              </a:rPr>
              <a:t>考生，可打开学位申请页面，否则会提示：</a:t>
            </a:r>
            <a:r>
              <a:rPr lang="zh-CN" altLang="en-US" dirty="0">
                <a:solidFill>
                  <a:srgbClr val="000000"/>
                </a:solidFill>
                <a:latin typeface="微软雅黑" panose="020B0503020204020204" pitchFamily="34" charset="-122"/>
                <a:ea typeface="微软雅黑" panose="020B0503020204020204" pitchFamily="34" charset="-122"/>
              </a:rPr>
              <a:t>该生毕业考期不在申请范围内。</a:t>
            </a:r>
            <a:endParaRPr lang="zh-CN" altLang="en-US" dirty="0">
              <a:solidFill>
                <a:srgbClr val="000000"/>
              </a:solidFill>
              <a:latin typeface="微软雅黑" panose="020B0503020204020204" pitchFamily="34" charset="-122"/>
              <a:ea typeface="微软雅黑" panose="020B0503020204020204" pitchFamily="34" charset="-122"/>
            </a:endParaRPr>
          </a:p>
          <a:p>
            <a:pPr eaLnBrk="1" hangingPunct="1">
              <a:buNone/>
            </a:pPr>
            <a:r>
              <a:rPr lang="zh-CN" altLang="en-US" dirty="0">
                <a:latin typeface="Arial" panose="020B0604020202020204" pitchFamily="34" charset="0"/>
              </a:rPr>
              <a:t>本页面显示学位申请信息以及审核状态。</a:t>
            </a:r>
            <a:endParaRPr lang="zh-CN" altLang="en-US" dirty="0">
              <a:latin typeface="Arial" panose="020B0604020202020204" pitchFamily="34" charset="0"/>
            </a:endParaRPr>
          </a:p>
        </p:txBody>
      </p:sp>
      <p:pic>
        <p:nvPicPr>
          <p:cNvPr id="29700" name="图片 3"/>
          <p:cNvPicPr>
            <a:picLocks noChangeAspect="1"/>
          </p:cNvPicPr>
          <p:nvPr/>
        </p:nvPicPr>
        <p:blipFill>
          <a:blip r:embed="rId5"/>
          <a:stretch>
            <a:fillRect/>
          </a:stretch>
        </p:blipFill>
        <p:spPr>
          <a:xfrm>
            <a:off x="601663" y="2292350"/>
            <a:ext cx="7407275" cy="4673600"/>
          </a:xfrm>
          <a:prstGeom prst="rect">
            <a:avLst/>
          </a:prstGeom>
          <a:noFill/>
          <a:ln w="9525">
            <a:noFill/>
          </a:ln>
        </p:spPr>
      </p:pic>
    </p:spTree>
    <p:custDataLst>
      <p:tags r:id="rId6"/>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0722" name="组合 67"/>
          <p:cNvGrpSpPr/>
          <p:nvPr/>
        </p:nvGrpSpPr>
        <p:grpSpPr>
          <a:xfrm>
            <a:off x="157163" y="100013"/>
            <a:ext cx="5181600" cy="1204912"/>
            <a:chOff x="3508748" y="794949"/>
            <a:chExt cx="4387021" cy="1019333"/>
          </a:xfrm>
        </p:grpSpPr>
        <p:cxnSp>
          <p:nvCxnSpPr>
            <p:cNvPr id="5" name="直接连接符 4"/>
            <p:cNvCxnSpPr/>
            <p:nvPr>
              <p:custDataLst>
                <p:tags r:id="rId1"/>
              </p:custDataLst>
            </p:nvPr>
          </p:nvCxnSpPr>
          <p:spPr>
            <a:xfrm flipH="1">
              <a:off x="3885086" y="935963"/>
              <a:ext cx="693536" cy="650010"/>
            </a:xfrm>
            <a:prstGeom prst="line">
              <a:avLst/>
            </a:prstGeom>
            <a:ln w="12700">
              <a:solidFill>
                <a:srgbClr val="FFCC00">
                  <a:lumMod val="60000"/>
                  <a:lumOff val="40000"/>
                </a:srgbClr>
              </a:solidFill>
            </a:ln>
          </p:spPr>
          <p:style>
            <a:lnRef idx="1">
              <a:schemeClr val="accent1"/>
            </a:lnRef>
            <a:fillRef idx="0">
              <a:schemeClr val="accent1"/>
            </a:fillRef>
            <a:effectRef idx="0">
              <a:schemeClr val="accent1"/>
            </a:effectRef>
            <a:fontRef idx="minor">
              <a:schemeClr val="tx1"/>
            </a:fontRef>
          </p:style>
        </p:cxnSp>
        <p:sp>
          <p:nvSpPr>
            <p:cNvPr id="6" name="任意多边形 6"/>
            <p:cNvSpPr/>
            <p:nvPr>
              <p:custDataLst>
                <p:tags r:id="rId2"/>
              </p:custDataLst>
            </p:nvPr>
          </p:nvSpPr>
          <p:spPr>
            <a:xfrm>
              <a:off x="3526220" y="1317374"/>
              <a:ext cx="504024" cy="228309"/>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anchor="ctr">
              <a:normAutofit fontScale="95000" lnSpcReduction="1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rgbClr val="FFCC00">
                    <a:lumMod val="50000"/>
                  </a:srgbClr>
                </a:solidFill>
                <a:effectLst/>
                <a:uLnTx/>
                <a:uFillTx/>
                <a:latin typeface="+mn-lt"/>
                <a:ea typeface="+mn-ea"/>
                <a:cs typeface="+mn-cs"/>
                <a:sym typeface="Arial" panose="020B0604020202020204" pitchFamily="34" charset="0"/>
              </a:endParaRPr>
            </a:p>
          </p:txBody>
        </p:sp>
        <p:sp>
          <p:nvSpPr>
            <p:cNvPr id="7" name="文本框 6"/>
            <p:cNvSpPr txBox="1"/>
            <p:nvPr>
              <p:custDataLst>
                <p:tags r:id="rId3"/>
              </p:custDataLst>
            </p:nvPr>
          </p:nvSpPr>
          <p:spPr>
            <a:xfrm>
              <a:off x="4249914" y="1227151"/>
              <a:ext cx="3645855" cy="587131"/>
            </a:xfrm>
            <a:prstGeom prst="rect">
              <a:avLst/>
            </a:prstGeom>
            <a:noFill/>
          </p:spPr>
          <p:txBody>
            <a:bodyPr anchor="ctr">
              <a:normAutofit/>
              <a:scene3d>
                <a:camera prst="orthographicFront"/>
                <a:lightRig rig="soft" dir="t">
                  <a:rot lat="0" lon="0" rev="15600000"/>
                </a:lightRig>
              </a:scene3d>
              <a:sp3d extrusionH="57150" prstMaterial="softEdge">
                <a:bevelT w="25400" h="38100"/>
              </a:sp3d>
            </a:bodyPr>
            <a:lstStyle/>
            <a:p>
              <a:pPr marR="0" defTabSz="914400" eaLnBrk="1" hangingPunct="1">
                <a:buClrTx/>
                <a:buSzTx/>
                <a:buFontTx/>
                <a:buNone/>
                <a:defRPr/>
              </a:pPr>
              <a:r>
                <a:rPr kumimoji="0" lang="zh-CN" altLang="da-DK" sz="2000" b="1" kern="1200" cap="none" spc="0" normalizeH="0" baseline="0" noProof="1">
                  <a:solidFill>
                    <a:srgbClr val="FFCC00"/>
                  </a:solidFill>
                  <a:latin typeface="Arial" panose="020B0604020202020204" pitchFamily="34" charset="0"/>
                  <a:ea typeface="宋体" panose="02010600030101010101" pitchFamily="2" charset="-122"/>
                  <a:cs typeface="+mn-cs"/>
                  <a:sym typeface="Arial" panose="020B0604020202020204" pitchFamily="34" charset="0"/>
                </a:rPr>
                <a:t>学位申请</a:t>
              </a:r>
              <a:r>
                <a:rPr kumimoji="0" lang="en-US" altLang="zh-CN" sz="2000" b="1" kern="1200" cap="none" spc="0" normalizeH="0" baseline="0" noProof="1">
                  <a:solidFill>
                    <a:srgbClr val="FFCC00"/>
                  </a:solidFill>
                  <a:latin typeface="Arial" panose="020B0604020202020204" pitchFamily="34" charset="0"/>
                  <a:ea typeface="宋体" panose="02010600030101010101" pitchFamily="2" charset="-122"/>
                  <a:cs typeface="+mn-cs"/>
                  <a:sym typeface="Arial" panose="020B0604020202020204" pitchFamily="34" charset="0"/>
                </a:rPr>
                <a:t>--</a:t>
              </a:r>
              <a:r>
                <a:rPr kumimoji="0" lang="zh-CN" altLang="en-US" sz="2000" b="1" kern="1200" cap="none" spc="0" normalizeH="0" baseline="0" noProof="1">
                  <a:solidFill>
                    <a:srgbClr val="FFCC00"/>
                  </a:solidFill>
                  <a:latin typeface="Arial" panose="020B0604020202020204" pitchFamily="34" charset="0"/>
                  <a:ea typeface="宋体" panose="02010600030101010101" pitchFamily="2" charset="-122"/>
                  <a:cs typeface="+mn-cs"/>
                  <a:sym typeface="Arial" panose="020B0604020202020204" pitchFamily="34" charset="0"/>
                </a:rPr>
                <a:t>申请失败提示</a:t>
              </a:r>
              <a:endParaRPr kumimoji="0" lang="zh-CN" altLang="da-DK" sz="2000" b="1" kern="1200" cap="none" spc="0" normalizeH="0" baseline="0" noProof="1">
                <a:solidFill>
                  <a:srgbClr val="FFCC00"/>
                </a:solidFill>
                <a:latin typeface="Arial" panose="020B0604020202020204" pitchFamily="34" charset="0"/>
                <a:ea typeface="宋体" panose="02010600030101010101" pitchFamily="2" charset="-122"/>
                <a:cs typeface="+mn-cs"/>
                <a:sym typeface="Arial" panose="020B0604020202020204" pitchFamily="34" charset="0"/>
              </a:endParaRPr>
            </a:p>
          </p:txBody>
        </p:sp>
        <p:sp>
          <p:nvSpPr>
            <p:cNvPr id="30727" name="文本框 13"/>
            <p:cNvSpPr txBox="1"/>
            <p:nvPr>
              <p:custDataLst>
                <p:tags r:id="rId4"/>
              </p:custDataLst>
            </p:nvPr>
          </p:nvSpPr>
          <p:spPr>
            <a:xfrm>
              <a:off x="3508748" y="794949"/>
              <a:ext cx="536523" cy="522014"/>
            </a:xfrm>
            <a:prstGeom prst="rect">
              <a:avLst/>
            </a:prstGeom>
            <a:noFill/>
            <a:ln w="9525">
              <a:noFill/>
            </a:ln>
          </p:spPr>
          <p:txBody>
            <a:bodyPr lIns="0" tIns="0" rIns="0" bIns="0" anchor="b" anchorCtr="0"/>
            <a:p>
              <a:pPr algn="ctr" eaLnBrk="1" hangingPunct="1"/>
              <a:r>
                <a:rPr lang="en-US" altLang="zh-CN" dirty="0">
                  <a:solidFill>
                    <a:srgbClr val="7F6600"/>
                  </a:solidFill>
                  <a:latin typeface="Arial" panose="020B0604020202020204" pitchFamily="34" charset="0"/>
                  <a:sym typeface="Arial" panose="020B0604020202020204" pitchFamily="34" charset="0"/>
                </a:rPr>
                <a:t>7</a:t>
              </a:r>
              <a:endParaRPr lang="en-US" altLang="zh-CN" dirty="0">
                <a:solidFill>
                  <a:srgbClr val="7F6600"/>
                </a:solidFill>
                <a:latin typeface="Arial" panose="020B0604020202020204" pitchFamily="34" charset="0"/>
                <a:sym typeface="Arial" panose="020B0604020202020204" pitchFamily="34" charset="0"/>
              </a:endParaRPr>
            </a:p>
          </p:txBody>
        </p:sp>
      </p:grpSp>
      <p:sp>
        <p:nvSpPr>
          <p:cNvPr id="30723" name="文本框 1"/>
          <p:cNvSpPr txBox="1"/>
          <p:nvPr/>
        </p:nvSpPr>
        <p:spPr>
          <a:xfrm>
            <a:off x="593725" y="1304925"/>
            <a:ext cx="7886700" cy="4378960"/>
          </a:xfrm>
          <a:prstGeom prst="rect">
            <a:avLst/>
          </a:prstGeom>
          <a:noFill/>
          <a:ln w="9525">
            <a:noFill/>
          </a:ln>
        </p:spPr>
        <p:txBody>
          <a:bodyPr>
            <a:noAutofit/>
          </a:bodyPr>
          <a:p>
            <a:pPr eaLnBrk="1" hangingPunct="1"/>
            <a:r>
              <a:rPr lang="zh-CN" altLang="en-US" dirty="0">
                <a:latin typeface="Arial" panose="020B0604020202020204" pitchFamily="34" charset="0"/>
              </a:rPr>
              <a:t>申请学位的前提条件是论文信息</a:t>
            </a:r>
            <a:r>
              <a:rPr lang="zh-CN" altLang="en-US" dirty="0">
                <a:latin typeface="Arial" panose="020B0604020202020204" pitchFamily="34" charset="0"/>
              </a:rPr>
              <a:t>必须完整，点击</a:t>
            </a:r>
            <a:r>
              <a:rPr lang="en-US" altLang="zh-CN" dirty="0">
                <a:latin typeface="Arial" panose="020B0604020202020204" pitchFamily="34" charset="0"/>
              </a:rPr>
              <a:t>【</a:t>
            </a:r>
            <a:r>
              <a:rPr lang="zh-CN" altLang="en-US" dirty="0">
                <a:latin typeface="Arial" panose="020B0604020202020204" pitchFamily="34" charset="0"/>
              </a:rPr>
              <a:t>我要申请</a:t>
            </a:r>
            <a:r>
              <a:rPr lang="en-US" altLang="zh-CN" dirty="0">
                <a:latin typeface="Arial" panose="020B0604020202020204" pitchFamily="34" charset="0"/>
              </a:rPr>
              <a:t>】 </a:t>
            </a:r>
            <a:r>
              <a:rPr lang="zh-CN" altLang="en-US" dirty="0">
                <a:latin typeface="Arial" panose="020B0604020202020204" pitchFamily="34" charset="0"/>
              </a:rPr>
              <a:t>，可能会出现以下几种提示：</a:t>
            </a:r>
            <a:endParaRPr lang="en-US" altLang="zh-CN" dirty="0">
              <a:latin typeface="Arial" panose="020B0604020202020204" pitchFamily="34" charset="0"/>
            </a:endParaRPr>
          </a:p>
          <a:p>
            <a:pPr eaLnBrk="1" hangingPunct="1"/>
            <a:r>
              <a:rPr lang="en-US" altLang="zh-CN" dirty="0">
                <a:latin typeface="Arial" panose="020B0604020202020204" pitchFamily="34" charset="0"/>
              </a:rPr>
              <a:t>1</a:t>
            </a:r>
            <a:r>
              <a:rPr lang="zh-CN" altLang="en-US" dirty="0">
                <a:latin typeface="Arial" panose="020B0604020202020204" pitchFamily="34" charset="0"/>
              </a:rPr>
              <a:t>、获取失败，未查询到该生毕业课程信息中的研究方向！</a:t>
            </a:r>
            <a:endParaRPr lang="en-US" altLang="zh-CN" dirty="0">
              <a:latin typeface="Arial" panose="020B0604020202020204" pitchFamily="34" charset="0"/>
            </a:endParaRPr>
          </a:p>
          <a:p>
            <a:pPr eaLnBrk="1" hangingPunct="1"/>
            <a:r>
              <a:rPr lang="en-US" altLang="zh-CN" dirty="0">
                <a:latin typeface="Arial" panose="020B0604020202020204" pitchFamily="34" charset="0"/>
              </a:rPr>
              <a:t>2</a:t>
            </a:r>
            <a:r>
              <a:rPr lang="zh-CN" altLang="en-US" dirty="0">
                <a:latin typeface="Arial" panose="020B0604020202020204" pitchFamily="34" charset="0"/>
              </a:rPr>
              <a:t>、获取失败，未查询到该生毕业课程信息中的关键词！</a:t>
            </a:r>
            <a:endParaRPr lang="en-US" altLang="zh-CN" dirty="0">
              <a:latin typeface="Arial" panose="020B0604020202020204" pitchFamily="34" charset="0"/>
            </a:endParaRPr>
          </a:p>
          <a:p>
            <a:pPr eaLnBrk="1" hangingPunct="1"/>
            <a:r>
              <a:rPr lang="en-US" altLang="zh-CN" dirty="0">
                <a:latin typeface="Arial" panose="020B0604020202020204" pitchFamily="34" charset="0"/>
              </a:rPr>
              <a:t>3</a:t>
            </a:r>
            <a:r>
              <a:rPr lang="zh-CN" altLang="en-US" dirty="0">
                <a:latin typeface="Arial" panose="020B0604020202020204" pitchFamily="34" charset="0"/>
              </a:rPr>
              <a:t>、获取失败，未查询到该生毕业课程信息中的开题报告！</a:t>
            </a:r>
            <a:endParaRPr lang="en-US" altLang="zh-CN" dirty="0">
              <a:latin typeface="Arial" panose="020B0604020202020204" pitchFamily="34" charset="0"/>
            </a:endParaRPr>
          </a:p>
          <a:p>
            <a:pPr eaLnBrk="1" hangingPunct="1"/>
            <a:endParaRPr lang="en-US" altLang="zh-CN" dirty="0">
              <a:latin typeface="Arial" panose="020B0604020202020204" pitchFamily="34" charset="0"/>
            </a:endParaRPr>
          </a:p>
          <a:p>
            <a:pPr eaLnBrk="1" hangingPunct="1"/>
            <a:r>
              <a:rPr lang="zh-CN" altLang="en-US" dirty="0">
                <a:latin typeface="Arial" panose="020B0604020202020204" pitchFamily="34" charset="0"/>
              </a:rPr>
              <a:t>以上三种提示，请点击</a:t>
            </a:r>
            <a:r>
              <a:rPr lang="en-US" altLang="zh-CN" dirty="0">
                <a:latin typeface="Arial" panose="020B0604020202020204" pitchFamily="34" charset="0"/>
              </a:rPr>
              <a:t>【</a:t>
            </a:r>
            <a:r>
              <a:rPr lang="zh-CN" altLang="en-US" dirty="0">
                <a:latin typeface="Arial" panose="020B0604020202020204" pitchFamily="34" charset="0"/>
              </a:rPr>
              <a:t>毕业论文</a:t>
            </a:r>
            <a:r>
              <a:rPr lang="en-US" altLang="zh-CN" dirty="0">
                <a:latin typeface="Arial" panose="020B0604020202020204" pitchFamily="34" charset="0"/>
              </a:rPr>
              <a:t>】</a:t>
            </a:r>
            <a:r>
              <a:rPr lang="zh-CN" altLang="en-US" dirty="0">
                <a:latin typeface="Arial" panose="020B0604020202020204" pitchFamily="34" charset="0"/>
              </a:rPr>
              <a:t>菜单，尽快补充论文信息。</a:t>
            </a:r>
            <a:endParaRPr lang="en-US" altLang="zh-CN" dirty="0">
              <a:latin typeface="Arial" panose="020B0604020202020204" pitchFamily="34" charset="0"/>
            </a:endParaRPr>
          </a:p>
          <a:p>
            <a:pPr eaLnBrk="1" hangingPunct="1"/>
            <a:endParaRPr lang="en-US" altLang="zh-CN" dirty="0">
              <a:latin typeface="Arial" panose="020B0604020202020204" pitchFamily="34" charset="0"/>
            </a:endParaRPr>
          </a:p>
          <a:p>
            <a:pPr eaLnBrk="1" hangingPunct="1"/>
            <a:r>
              <a:rPr lang="en-US" altLang="zh-CN" dirty="0">
                <a:latin typeface="Arial" panose="020B0604020202020204" pitchFamily="34" charset="0"/>
              </a:rPr>
              <a:t>4</a:t>
            </a:r>
            <a:r>
              <a:rPr lang="zh-CN" altLang="en-US" dirty="0">
                <a:latin typeface="Arial" panose="020B0604020202020204" pitchFamily="34" charset="0"/>
              </a:rPr>
              <a:t>、获取失败，未查询到该生的毕业课程信息！</a:t>
            </a:r>
            <a:endParaRPr lang="en-US" altLang="zh-CN" dirty="0">
              <a:latin typeface="Arial" panose="020B0604020202020204" pitchFamily="34" charset="0"/>
            </a:endParaRPr>
          </a:p>
          <a:p>
            <a:pPr eaLnBrk="1" hangingPunct="1"/>
            <a:r>
              <a:rPr lang="en-US" altLang="zh-CN" dirty="0">
                <a:solidFill>
                  <a:srgbClr val="FF0000"/>
                </a:solidFill>
                <a:latin typeface="Arial" panose="020B0604020202020204" pitchFamily="34" charset="0"/>
              </a:rPr>
              <a:t>      </a:t>
            </a:r>
            <a:r>
              <a:rPr lang="zh-CN" altLang="en-US" dirty="0">
                <a:solidFill>
                  <a:srgbClr val="FF0000"/>
                </a:solidFill>
                <a:latin typeface="Arial" panose="020B0604020202020204" pitchFamily="34" charset="0"/>
              </a:rPr>
              <a:t>如果提示未查询到毕业课程，说明在我校自考在线学习平台内未查询到考生的毕业论文及其他论文信息，考生需退出该平台，重新登录</a:t>
            </a:r>
            <a:r>
              <a:rPr lang="en-US" altLang="zh-CN" dirty="0">
                <a:solidFill>
                  <a:srgbClr val="FF0000"/>
                </a:solidFill>
                <a:latin typeface="Arial" panose="020B0604020202020204" pitchFamily="34" charset="0"/>
              </a:rPr>
              <a:t>“</a:t>
            </a:r>
            <a:r>
              <a:rPr lang="zh-CN" altLang="en-US" dirty="0">
                <a:solidFill>
                  <a:srgbClr val="FF0000"/>
                </a:solidFill>
                <a:latin typeface="Arial" panose="020B0604020202020204" pitchFamily="34" charset="0"/>
              </a:rPr>
              <a:t>山东第二医科大学202</a:t>
            </a:r>
            <a:r>
              <a:rPr lang="en-US" altLang="zh-CN" dirty="0">
                <a:solidFill>
                  <a:srgbClr val="FF0000"/>
                </a:solidFill>
                <a:latin typeface="Arial" panose="020B0604020202020204" pitchFamily="34" charset="0"/>
              </a:rPr>
              <a:t>6</a:t>
            </a:r>
            <a:r>
              <a:rPr lang="zh-CN" altLang="en-US" dirty="0">
                <a:solidFill>
                  <a:srgbClr val="FF0000"/>
                </a:solidFill>
                <a:latin typeface="Arial" panose="020B0604020202020204" pitchFamily="34" charset="0"/>
              </a:rPr>
              <a:t>年学位申请信息采集平台</a:t>
            </a:r>
            <a:r>
              <a:rPr lang="en-US" altLang="zh-CN" dirty="0">
                <a:solidFill>
                  <a:srgbClr val="FF0000"/>
                </a:solidFill>
                <a:latin typeface="Arial" panose="020B0604020202020204" pitchFamily="34" charset="0"/>
              </a:rPr>
              <a:t>”</a:t>
            </a:r>
            <a:r>
              <a:rPr lang="zh-CN" altLang="en-US" dirty="0">
                <a:solidFill>
                  <a:srgbClr val="FF0000"/>
                </a:solidFill>
                <a:latin typeface="Arial" panose="020B0604020202020204" pitchFamily="34" charset="0"/>
              </a:rPr>
              <a:t>完成学位申请，具体操作请参考本通知附件</a:t>
            </a:r>
            <a:r>
              <a:rPr lang="en-US" altLang="zh-CN" dirty="0">
                <a:solidFill>
                  <a:srgbClr val="FF0000"/>
                </a:solidFill>
                <a:latin typeface="Arial" panose="020B0604020202020204" pitchFamily="34" charset="0"/>
              </a:rPr>
              <a:t>6</a:t>
            </a:r>
            <a:r>
              <a:rPr lang="zh-CN" altLang="en-US" dirty="0">
                <a:solidFill>
                  <a:srgbClr val="FF0000"/>
                </a:solidFill>
                <a:latin typeface="Arial" panose="020B0604020202020204" pitchFamily="34" charset="0"/>
              </a:rPr>
              <a:t>。</a:t>
            </a:r>
            <a:endParaRPr lang="en-US" altLang="zh-CN" dirty="0">
              <a:solidFill>
                <a:srgbClr val="FF0000"/>
              </a:solidFill>
              <a:latin typeface="Arial" panose="020B0604020202020204" pitchFamily="34" charset="0"/>
            </a:endParaRPr>
          </a:p>
          <a:p>
            <a:pPr eaLnBrk="1" hangingPunct="1"/>
            <a:endParaRPr lang="en-US" altLang="zh-CN" dirty="0">
              <a:solidFill>
                <a:srgbClr val="FF0000"/>
              </a:solidFill>
              <a:latin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746" name="组合 67"/>
          <p:cNvGrpSpPr/>
          <p:nvPr/>
        </p:nvGrpSpPr>
        <p:grpSpPr>
          <a:xfrm>
            <a:off x="157163" y="100013"/>
            <a:ext cx="5181600" cy="1204912"/>
            <a:chOff x="3508748" y="794949"/>
            <a:chExt cx="4387021" cy="1019333"/>
          </a:xfrm>
        </p:grpSpPr>
        <p:cxnSp>
          <p:nvCxnSpPr>
            <p:cNvPr id="6" name="直接连接符 5"/>
            <p:cNvCxnSpPr/>
            <p:nvPr>
              <p:custDataLst>
                <p:tags r:id="rId1"/>
              </p:custDataLst>
            </p:nvPr>
          </p:nvCxnSpPr>
          <p:spPr>
            <a:xfrm flipH="1">
              <a:off x="3885086" y="935963"/>
              <a:ext cx="693536" cy="650010"/>
            </a:xfrm>
            <a:prstGeom prst="line">
              <a:avLst/>
            </a:prstGeom>
            <a:ln w="12700">
              <a:solidFill>
                <a:srgbClr val="FFCC00">
                  <a:lumMod val="60000"/>
                  <a:lumOff val="40000"/>
                </a:srgbClr>
              </a:solidFill>
            </a:ln>
          </p:spPr>
          <p:style>
            <a:lnRef idx="1">
              <a:schemeClr val="accent1"/>
            </a:lnRef>
            <a:fillRef idx="0">
              <a:schemeClr val="accent1"/>
            </a:fillRef>
            <a:effectRef idx="0">
              <a:schemeClr val="accent1"/>
            </a:effectRef>
            <a:fontRef idx="minor">
              <a:schemeClr val="tx1"/>
            </a:fontRef>
          </p:style>
        </p:cxnSp>
        <p:sp>
          <p:nvSpPr>
            <p:cNvPr id="7" name="任意多边形 6"/>
            <p:cNvSpPr/>
            <p:nvPr>
              <p:custDataLst>
                <p:tags r:id="rId2"/>
              </p:custDataLst>
            </p:nvPr>
          </p:nvSpPr>
          <p:spPr>
            <a:xfrm>
              <a:off x="3526220" y="1317374"/>
              <a:ext cx="504024" cy="228309"/>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anchor="ctr">
              <a:normAutofit fontScale="95000" lnSpcReduction="1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rgbClr val="FFCC00">
                    <a:lumMod val="50000"/>
                  </a:srgbClr>
                </a:solidFill>
                <a:effectLst/>
                <a:uLnTx/>
                <a:uFillTx/>
                <a:latin typeface="+mn-lt"/>
                <a:ea typeface="+mn-ea"/>
                <a:cs typeface="+mn-cs"/>
                <a:sym typeface="Arial" panose="020B0604020202020204" pitchFamily="34" charset="0"/>
              </a:endParaRPr>
            </a:p>
          </p:txBody>
        </p:sp>
        <p:sp>
          <p:nvSpPr>
            <p:cNvPr id="8" name="文本框 7"/>
            <p:cNvSpPr txBox="1"/>
            <p:nvPr>
              <p:custDataLst>
                <p:tags r:id="rId3"/>
              </p:custDataLst>
            </p:nvPr>
          </p:nvSpPr>
          <p:spPr>
            <a:xfrm>
              <a:off x="4249914" y="1227151"/>
              <a:ext cx="3645855" cy="587131"/>
            </a:xfrm>
            <a:prstGeom prst="rect">
              <a:avLst/>
            </a:prstGeom>
            <a:noFill/>
          </p:spPr>
          <p:txBody>
            <a:bodyPr anchor="ctr">
              <a:normAutofit/>
              <a:scene3d>
                <a:camera prst="orthographicFront"/>
                <a:lightRig rig="soft" dir="t">
                  <a:rot lat="0" lon="0" rev="15600000"/>
                </a:lightRig>
              </a:scene3d>
              <a:sp3d extrusionH="57150" prstMaterial="softEdge">
                <a:bevelT w="25400" h="38100"/>
              </a:sp3d>
            </a:bodyPr>
            <a:lstStyle/>
            <a:p>
              <a:pPr marR="0" defTabSz="914400" eaLnBrk="1" hangingPunct="1">
                <a:buClrTx/>
                <a:buSzTx/>
                <a:buFontTx/>
                <a:buNone/>
                <a:defRPr/>
              </a:pPr>
              <a:r>
                <a:rPr kumimoji="0" lang="zh-CN" altLang="da-DK" sz="2000" b="1" kern="1200" cap="none" spc="0" normalizeH="0" baseline="0" noProof="1">
                  <a:solidFill>
                    <a:srgbClr val="FFCC00"/>
                  </a:solidFill>
                  <a:latin typeface="Arial" panose="020B0604020202020204" pitchFamily="34" charset="0"/>
                  <a:ea typeface="宋体" panose="02010600030101010101" pitchFamily="2" charset="-122"/>
                  <a:cs typeface="+mn-cs"/>
                  <a:sym typeface="Arial" panose="020B0604020202020204" pitchFamily="34" charset="0"/>
                </a:rPr>
                <a:t>自考成绩信息</a:t>
              </a:r>
              <a:endParaRPr kumimoji="0" lang="zh-CN" altLang="da-DK" sz="2000" b="1" kern="1200" cap="none" spc="0" normalizeH="0" baseline="0" noProof="1">
                <a:solidFill>
                  <a:srgbClr val="FFCC00"/>
                </a:solidFill>
                <a:latin typeface="Arial" panose="020B0604020202020204" pitchFamily="34" charset="0"/>
                <a:ea typeface="宋体" panose="02010600030101010101" pitchFamily="2" charset="-122"/>
                <a:cs typeface="+mn-cs"/>
                <a:sym typeface="Arial" panose="020B0604020202020204" pitchFamily="34" charset="0"/>
              </a:endParaRPr>
            </a:p>
          </p:txBody>
        </p:sp>
        <p:sp>
          <p:nvSpPr>
            <p:cNvPr id="31753" name="文本框 13"/>
            <p:cNvSpPr txBox="1"/>
            <p:nvPr>
              <p:custDataLst>
                <p:tags r:id="rId4"/>
              </p:custDataLst>
            </p:nvPr>
          </p:nvSpPr>
          <p:spPr>
            <a:xfrm>
              <a:off x="3508748" y="794949"/>
              <a:ext cx="536523" cy="522014"/>
            </a:xfrm>
            <a:prstGeom prst="rect">
              <a:avLst/>
            </a:prstGeom>
            <a:noFill/>
            <a:ln w="9525">
              <a:noFill/>
            </a:ln>
          </p:spPr>
          <p:txBody>
            <a:bodyPr lIns="0" tIns="0" rIns="0" bIns="0" anchor="b" anchorCtr="0"/>
            <a:p>
              <a:pPr algn="ctr" eaLnBrk="1" hangingPunct="1"/>
              <a:r>
                <a:rPr lang="en-US" altLang="zh-CN" dirty="0">
                  <a:solidFill>
                    <a:srgbClr val="7F6600"/>
                  </a:solidFill>
                  <a:latin typeface="Arial" panose="020B0604020202020204" pitchFamily="34" charset="0"/>
                  <a:sym typeface="Arial" panose="020B0604020202020204" pitchFamily="34" charset="0"/>
                </a:rPr>
                <a:t>8</a:t>
              </a:r>
              <a:endParaRPr lang="en-US" altLang="zh-CN" dirty="0">
                <a:solidFill>
                  <a:srgbClr val="7F6600"/>
                </a:solidFill>
                <a:latin typeface="Arial" panose="020B0604020202020204" pitchFamily="34" charset="0"/>
                <a:sym typeface="Arial" panose="020B0604020202020204" pitchFamily="34" charset="0"/>
              </a:endParaRPr>
            </a:p>
          </p:txBody>
        </p:sp>
      </p:grpSp>
      <p:sp>
        <p:nvSpPr>
          <p:cNvPr id="31747" name="文本框 1"/>
          <p:cNvSpPr txBox="1"/>
          <p:nvPr/>
        </p:nvSpPr>
        <p:spPr>
          <a:xfrm>
            <a:off x="593725" y="1304925"/>
            <a:ext cx="7886700" cy="368300"/>
          </a:xfrm>
          <a:prstGeom prst="rect">
            <a:avLst/>
          </a:prstGeom>
          <a:noFill/>
          <a:ln w="9525">
            <a:noFill/>
          </a:ln>
        </p:spPr>
        <p:txBody>
          <a:bodyPr>
            <a:spAutoFit/>
          </a:bodyPr>
          <a:p>
            <a:pPr eaLnBrk="1" hangingPunct="1"/>
            <a:r>
              <a:rPr lang="zh-CN" altLang="en-US" dirty="0">
                <a:latin typeface="Arial" panose="020B0604020202020204" pitchFamily="34" charset="0"/>
              </a:rPr>
              <a:t>学位申请之前必须要把自考成绩进行录入，点击【自考成绩信息】</a:t>
            </a:r>
            <a:endParaRPr lang="zh-CN" altLang="en-US" dirty="0">
              <a:latin typeface="Arial" panose="020B0604020202020204" pitchFamily="34" charset="0"/>
            </a:endParaRPr>
          </a:p>
        </p:txBody>
      </p:sp>
      <p:pic>
        <p:nvPicPr>
          <p:cNvPr id="31748" name="图片 2"/>
          <p:cNvPicPr>
            <a:picLocks noChangeAspect="1"/>
          </p:cNvPicPr>
          <p:nvPr/>
        </p:nvPicPr>
        <p:blipFill>
          <a:blip r:embed="rId5"/>
          <a:stretch>
            <a:fillRect/>
          </a:stretch>
        </p:blipFill>
        <p:spPr>
          <a:xfrm>
            <a:off x="2360613" y="2432050"/>
            <a:ext cx="4298950" cy="549275"/>
          </a:xfrm>
          <a:prstGeom prst="rect">
            <a:avLst/>
          </a:prstGeom>
          <a:noFill/>
          <a:ln w="9525">
            <a:noFill/>
          </a:ln>
        </p:spPr>
      </p:pic>
      <p:pic>
        <p:nvPicPr>
          <p:cNvPr id="31749" name="内容占位符 2"/>
          <p:cNvPicPr>
            <a:picLocks noGrp="1" noChangeAspect="1"/>
          </p:cNvPicPr>
          <p:nvPr>
            <p:ph idx="1"/>
          </p:nvPr>
        </p:nvPicPr>
        <p:blipFill>
          <a:blip r:embed="rId6"/>
          <a:srcRect/>
          <a:stretch>
            <a:fillRect/>
          </a:stretch>
        </p:blipFill>
        <p:spPr>
          <a:xfrm>
            <a:off x="628650" y="2117725"/>
            <a:ext cx="7886700" cy="3765550"/>
          </a:xfrm>
        </p:spPr>
      </p:pic>
    </p:spTree>
    <p:custDataLst>
      <p:tags r:id="rId7"/>
    </p:custDataLst>
  </p:cSld>
  <p:clrMapOvr>
    <a:masterClrMapping/>
  </p:clrMapOvr>
</p:sld>
</file>

<file path=ppt/tags/tag1.xml><?xml version="1.0" encoding="utf-8"?>
<p:tagLst xmlns:p="http://schemas.openxmlformats.org/presentationml/2006/main">
  <p:tag name="KSO_WM_TAG_VERSION" val="1.0"/>
  <p:tag name="KSO_WM_TEMPLATE_CATEGORY" val="custom"/>
  <p:tag name="KSO_WM_TEMPLATE_INDEX" val="20186845"/>
</p:tagLst>
</file>

<file path=ppt/tags/tag10.xml><?xml version="1.0" encoding="utf-8"?>
<p:tagLst xmlns:p="http://schemas.openxmlformats.org/presentationml/2006/main">
  <p:tag name="KSO_WM_TAG_VERSION" val="1.0"/>
  <p:tag name="KSO_WM_TEMPLATE_CATEGORY" val="custom"/>
  <p:tag name="KSO_WM_TEMPLATE_INDEX" val="20186845"/>
</p:tagLst>
</file>

<file path=ppt/tags/tag11.xml><?xml version="1.0" encoding="utf-8"?>
<p:tagLst xmlns:p="http://schemas.openxmlformats.org/presentationml/2006/main">
  <p:tag name="KSO_WM_TAG_VERSION" val="1.0"/>
  <p:tag name="KSO_WM_TEMPLATE_CATEGORY" val="custom"/>
  <p:tag name="KSO_WM_TEMPLATE_INDEX" val="20186845"/>
</p:tagLst>
</file>

<file path=ppt/tags/tag12.xml><?xml version="1.0" encoding="utf-8"?>
<p:tagLst xmlns:p="http://schemas.openxmlformats.org/presentationml/2006/main">
  <p:tag name="KSO_WM_TEMPLATE_CATEGORY" val="custom"/>
  <p:tag name="KSO_WM_TEMPLATE_INDEX" val="20186845"/>
  <p:tag name="KSO_WM_TAG_VERSION" val="1.0"/>
  <p:tag name="KSO_WM_TEMPLATE_THUMBS_INDEX" val="1、6、10、17、19、22"/>
  <p:tag name="KSO_WM_BEAUTIFY_FLAG" val="#wm#"/>
</p:tagLst>
</file>

<file path=ppt/tags/tag13.xml><?xml version="1.0" encoding="utf-8"?>
<p:tagLst xmlns:p="http://schemas.openxmlformats.org/presentationml/2006/main">
  <p:tag name="KSO_WM_TAG_VERSION" val="1.0"/>
  <p:tag name="KSO_WM_TEMPLATE_CATEGORY" val="custom"/>
  <p:tag name="KSO_WM_TEMPLATE_INDEX" val="20186845"/>
</p:tagLst>
</file>

<file path=ppt/tags/tag14.xml><?xml version="1.0" encoding="utf-8"?>
<p:tagLst xmlns:p="http://schemas.openxmlformats.org/presentationml/2006/main">
  <p:tag name="KSO_WM_TAG_VERSION" val="1.0"/>
  <p:tag name="KSO_WM_TEMPLATE_CATEGORY" val="custom"/>
  <p:tag name="KSO_WM_TEMPLATE_INDEX" val="20186845"/>
</p:tagLst>
</file>

<file path=ppt/tags/tag15.xml><?xml version="1.0" encoding="utf-8"?>
<p:tagLst xmlns:p="http://schemas.openxmlformats.org/presentationml/2006/main">
  <p:tag name="KSO_WM_TEMPLATE_CATEGORY" val="custom"/>
  <p:tag name="KSO_WM_TEMPLATE_INDEX" val="20186845"/>
  <p:tag name="KSO_WM_TAG_VERSION" val="1.0"/>
  <p:tag name="KSO_WM_TEMPLATE_THUMBS_INDEX" val="1、6、10、17、19、22"/>
  <p:tag name="KSO_WM_BEAUTIFY_FLAG" val="#wm#"/>
</p:tagLst>
</file>

<file path=ppt/tags/tag16.xml><?xml version="1.0" encoding="utf-8"?>
<p:tagLst xmlns:p="http://schemas.openxmlformats.org/presentationml/2006/main">
  <p:tag name="KSO_WM_TEMPLATE_CATEGORY" val="custom"/>
  <p:tag name="KSO_WM_TEMPLATE_INDEX" val="20186845"/>
  <p:tag name="KSO_WM_UNIT_TYPE" val="a"/>
  <p:tag name="KSO_WM_UNIT_INDEX" val="1"/>
  <p:tag name="KSO_WM_UNIT_ID" val="custom20186845_1*a*1"/>
  <p:tag name="KSO_WM_UNIT_LAYERLEVEL" val="1"/>
  <p:tag name="KSO_WM_UNIT_VALUE" val="9"/>
  <p:tag name="KSO_WM_UNIT_ISCONTENTSTITLE" val="0"/>
  <p:tag name="KSO_WM_UNIT_HIGHLIGHT" val="0"/>
  <p:tag name="KSO_WM_UNIT_COMPATIBLE" val="0"/>
  <p:tag name="KSO_WM_UNIT_CLEAR" val="0"/>
  <p:tag name="KSO_WM_BEAUTIFY_FLAG" val="#wm#"/>
  <p:tag name="KSO_WM_TAG_VERSION" val="1.0"/>
  <p:tag name="KSO_WM_UNIT_PRESET_TEXT" val="绿色渐变简约模板"/>
</p:tagLst>
</file>

<file path=ppt/tags/tag17.xml><?xml version="1.0" encoding="utf-8"?>
<p:tagLst xmlns:p="http://schemas.openxmlformats.org/presentationml/2006/main">
  <p:tag name="KSO_WM_TEMPLATE_CATEGORY" val="custom"/>
  <p:tag name="KSO_WM_TEMPLATE_INDEX" val="20186845"/>
  <p:tag name="KSO_WM_UNIT_TYPE" val="c"/>
  <p:tag name="KSO_WM_UNIT_INDEX" val="1"/>
  <p:tag name="KSO_WM_UNIT_ID" val="custom20186845_1*c*1"/>
  <p:tag name="KSO_WM_UNIT_LAYERLEVEL" val="1"/>
  <p:tag name="KSO_WM_UNIT_VALUE" val="2"/>
  <p:tag name="KSO_WM_UNIT_HIGHLIGHT" val="0"/>
  <p:tag name="KSO_WM_UNIT_COMPATIBLE" val="1"/>
  <p:tag name="KSO_WM_UNIT_CLEAR" val="0"/>
  <p:tag name="KSO_WM_BEAUTIFY_FLAG" val="#wm#"/>
  <p:tag name="KSO_WM_TAG_VERSION" val="1.0"/>
  <p:tag name="KSO_WM_UNIT_PRESET_TEXT" val="2018"/>
</p:tagLst>
</file>

<file path=ppt/tags/tag18.xml><?xml version="1.0" encoding="utf-8"?>
<p:tagLst xmlns:p="http://schemas.openxmlformats.org/presentationml/2006/main">
  <p:tag name="KSO_WM_TEMPLATE_CATEGORY" val="custom"/>
  <p:tag name="KSO_WM_TEMPLATE_INDEX" val="20186845"/>
  <p:tag name="KSO_WM_TAG_VERSION" val="1.0"/>
  <p:tag name="KSO_WM_SLIDE_ID" val="custom20186845_1"/>
  <p:tag name="KSO_WM_SLIDE_INDEX" val="1"/>
  <p:tag name="KSO_WM_SLIDE_ITEM_CNT" val="2"/>
  <p:tag name="KSO_WM_SLIDE_LAYOUT" val="a_b_c"/>
  <p:tag name="KSO_WM_SLIDE_LAYOUT_CNT" val="1_1_1"/>
  <p:tag name="KSO_WM_SLIDE_TYPE" val="title"/>
  <p:tag name="KSO_WM_TEMPLATE_THUMBS_INDEX" val="1、6、10、17、19、22、"/>
  <p:tag name="KSO_WM_BEAUTIFY_FLAG" val="#wm#"/>
  <p:tag name="KSO_WM_SLIDE_SUBTYPE" val="pureTxt"/>
  <p:tag name="KSO_WM_SLIDE_MODEL_TYPE" val="cover"/>
</p:tagLst>
</file>

<file path=ppt/tags/tag19.xml><?xml version="1.0" encoding="utf-8"?>
<p:tagLst xmlns:p="http://schemas.openxmlformats.org/presentationml/2006/main">
  <p:tag name="KSO_WM_TEMPLATE_CATEGORY" val="diagram"/>
  <p:tag name="KSO_WM_TEMPLATE_INDEX" val="327"/>
  <p:tag name="KSO_WM_TAG_VERSION" val="1.0"/>
  <p:tag name="KSO_WM_UNIT_TYPE" val="l_i"/>
  <p:tag name="KSO_WM_UNIT_INDEX" val="1_1"/>
  <p:tag name="KSO_WM_UNIT_ID" val="diagram327_4*l_i*1_1"/>
  <p:tag name="KSO_WM_UNIT_CLEAR" val="1"/>
  <p:tag name="KSO_WM_UNIT_LAYERLEVEL" val="1_1"/>
  <p:tag name="KSO_WM_BEAUTIFY_FLAG" val="#wm#"/>
  <p:tag name="KSO_WM_DIAGRAM_GROUP_CODE" val="l1-1"/>
  <p:tag name="KSO_WM_UNIT_LINE_FORE_SCHEMECOLOR_INDEX" val="5"/>
  <p:tag name="KSO_WM_UNIT_LINE_FILL_TYPE" val="2"/>
  <p:tag name="KSO_WM_UNIT_USESOURCEFORMAT_APPLY" val="0"/>
  <p:tag name="KSO_WM_UNIT_DIAGRAM_SCHEMECOLOR_ID" val="4"/>
</p:tagLst>
</file>

<file path=ppt/tags/tag2.xml><?xml version="1.0" encoding="utf-8"?>
<p:tagLst xmlns:p="http://schemas.openxmlformats.org/presentationml/2006/main">
  <p:tag name="KSO_WM_TAG_VERSION" val="1.0"/>
  <p:tag name="KSO_WM_TEMPLATE_CATEGORY" val="custom"/>
  <p:tag name="KSO_WM_TEMPLATE_INDEX" val="20186845"/>
</p:tagLst>
</file>

<file path=ppt/tags/tag20.xml><?xml version="1.0" encoding="utf-8"?>
<p:tagLst xmlns:p="http://schemas.openxmlformats.org/presentationml/2006/main">
  <p:tag name="KSO_WM_TEMPLATE_CATEGORY" val="diagram"/>
  <p:tag name="KSO_WM_TEMPLATE_INDEX" val="327"/>
  <p:tag name="KSO_WM_TAG_VERSION" val="1.0"/>
  <p:tag name="KSO_WM_UNIT_TYPE" val="l_i"/>
  <p:tag name="KSO_WM_UNIT_INDEX" val="1_2"/>
  <p:tag name="KSO_WM_UNIT_ID" val="diagram327_4*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5"/>
  <p:tag name="KSO_WM_UNIT_TEXT_FILL_TYPE" val="1"/>
  <p:tag name="KSO_WM_UNIT_USESOURCEFORMAT_APPLY" val="0"/>
  <p:tag name="KSO_WM_UNIT_DIAGRAM_SCHEMECOLOR_ID" val="4"/>
</p:tagLst>
</file>

<file path=ppt/tags/tag21.xml><?xml version="1.0" encoding="utf-8"?>
<p:tagLst xmlns:p="http://schemas.openxmlformats.org/presentationml/2006/main">
  <p:tag name="KSO_WM_TEMPLATE_CATEGORY" val="diagram"/>
  <p:tag name="KSO_WM_TEMPLATE_INDEX" val="327"/>
  <p:tag name="KSO_WM_TAG_VERSION" val="1.0"/>
  <p:tag name="KSO_WM_UNIT_TYPE" val="l_h_f"/>
  <p:tag name="KSO_WM_UNIT_INDEX" val="1_1_1"/>
  <p:tag name="KSO_WM_UNIT_ID" val="diagram327_4*l_h_f*1_1_1"/>
  <p:tag name="KSO_WM_UNIT_CLEAR" val="1"/>
  <p:tag name="KSO_WM_UNIT_LAYERLEVEL" val="1_1_1"/>
  <p:tag name="KSO_WM_UNIT_VALUE" val="30"/>
  <p:tag name="KSO_WM_UNIT_HIGHLIGHT" val="0"/>
  <p:tag name="KSO_WM_UNIT_COMPATIBLE" val="0"/>
  <p:tag name="KSO_WM_BEAUTIFY_FLAG" val="#wm#"/>
  <p:tag name="KSO_WM_UNIT_PRESET_TEXT_INDEX" val="4"/>
  <p:tag name="KSO_WM_UNIT_PRESET_TEXT_LEN" val="26"/>
  <p:tag name="KSO_WM_DIAGRAM_GROUP_CODE" val="l1-1"/>
  <p:tag name="KSO_WM_UNIT_TEXT_FILL_FORE_SCHEMECOLOR_INDEX" val="5"/>
  <p:tag name="KSO_WM_UNIT_TEXT_FILL_TYPE" val="1"/>
  <p:tag name="KSO_WM_UNIT_USESOURCEFORMAT_APPLY" val="0"/>
  <p:tag name="KSO_WM_UNIT_DIAGRAM_SCHEMECOLOR_ID" val="4"/>
</p:tagLst>
</file>

<file path=ppt/tags/tag22.xml><?xml version="1.0" encoding="utf-8"?>
<p:tagLst xmlns:p="http://schemas.openxmlformats.org/presentationml/2006/main">
  <p:tag name="KSO_WM_TEMPLATE_CATEGORY" val="diagram"/>
  <p:tag name="KSO_WM_TEMPLATE_INDEX" val="327"/>
  <p:tag name="KSO_WM_TAG_VERSION" val="1.0"/>
  <p:tag name="KSO_WM_UNIT_TYPE" val="l_i"/>
  <p:tag name="KSO_WM_UNIT_INDEX" val="1_3"/>
  <p:tag name="KSO_WM_UNIT_ID" val="diagram327_4*l_i*1_3"/>
  <p:tag name="KSO_WM_UNIT_CLEAR" val="1"/>
  <p:tag name="KSO_WM_UNIT_LAYERLEVEL" val="1_1"/>
  <p:tag name="KSO_WM_BEAUTIFY_FLAG" val="#wm#"/>
  <p:tag name="KSO_WM_DIAGRAM_GROUP_CODE" val="l1-1"/>
  <p:tag name="KSO_WM_UNIT_TEXT_FILL_FORE_SCHEMECOLOR_INDEX" val="5"/>
  <p:tag name="KSO_WM_UNIT_TEXT_FILL_TYPE" val="1"/>
  <p:tag name="KSO_WM_UNIT_USESOURCEFORMAT_APPLY" val="0"/>
  <p:tag name="KSO_WM_UNIT_DIAGRAM_SCHEMECOLOR_ID" val="4"/>
</p:tagLst>
</file>

<file path=ppt/tags/tag23.xml><?xml version="1.0" encoding="utf-8"?>
<p:tagLst xmlns:p="http://schemas.openxmlformats.org/presentationml/2006/main">
  <p:tag name="KSO_WM_BEAUTIFY_FLAG" val="#wm#"/>
  <p:tag name="KSO_WM_TEMPLATE_CATEGORY" val="custom"/>
  <p:tag name="KSO_WM_TEMPLATE_INDEX" val="20186845"/>
</p:tagLst>
</file>

<file path=ppt/tags/tag24.xml><?xml version="1.0" encoding="utf-8"?>
<p:tagLst xmlns:p="http://schemas.openxmlformats.org/presentationml/2006/main">
  <p:tag name="KSO_WM_TEMPLATE_CATEGORY" val="diagram"/>
  <p:tag name="KSO_WM_TEMPLATE_INDEX" val="327"/>
  <p:tag name="KSO_WM_TAG_VERSION" val="1.0"/>
  <p:tag name="KSO_WM_UNIT_TYPE" val="l_i"/>
  <p:tag name="KSO_WM_UNIT_INDEX" val="1_1"/>
  <p:tag name="KSO_WM_UNIT_ID" val="diagram327_4*l_i*1_1"/>
  <p:tag name="KSO_WM_UNIT_CLEAR" val="1"/>
  <p:tag name="KSO_WM_UNIT_LAYERLEVEL" val="1_1"/>
  <p:tag name="KSO_WM_BEAUTIFY_FLAG" val="#wm#"/>
  <p:tag name="KSO_WM_DIAGRAM_GROUP_CODE" val="l1-1"/>
  <p:tag name="KSO_WM_UNIT_LINE_FORE_SCHEMECOLOR_INDEX" val="5"/>
  <p:tag name="KSO_WM_UNIT_LINE_FILL_TYPE" val="2"/>
  <p:tag name="KSO_WM_UNIT_USESOURCEFORMAT_APPLY" val="0"/>
  <p:tag name="KSO_WM_UNIT_DIAGRAM_SCHEMECOLOR_ID" val="4"/>
</p:tagLst>
</file>

<file path=ppt/tags/tag25.xml><?xml version="1.0" encoding="utf-8"?>
<p:tagLst xmlns:p="http://schemas.openxmlformats.org/presentationml/2006/main">
  <p:tag name="KSO_WM_TEMPLATE_CATEGORY" val="diagram"/>
  <p:tag name="KSO_WM_TEMPLATE_INDEX" val="327"/>
  <p:tag name="KSO_WM_TAG_VERSION" val="1.0"/>
  <p:tag name="KSO_WM_UNIT_TYPE" val="l_i"/>
  <p:tag name="KSO_WM_UNIT_INDEX" val="1_2"/>
  <p:tag name="KSO_WM_UNIT_ID" val="diagram327_4*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5"/>
  <p:tag name="KSO_WM_UNIT_TEXT_FILL_TYPE" val="1"/>
  <p:tag name="KSO_WM_UNIT_USESOURCEFORMAT_APPLY" val="0"/>
  <p:tag name="KSO_WM_UNIT_DIAGRAM_SCHEMECOLOR_ID" val="4"/>
</p:tagLst>
</file>

<file path=ppt/tags/tag26.xml><?xml version="1.0" encoding="utf-8"?>
<p:tagLst xmlns:p="http://schemas.openxmlformats.org/presentationml/2006/main">
  <p:tag name="KSO_WM_TEMPLATE_CATEGORY" val="diagram"/>
  <p:tag name="KSO_WM_TEMPLATE_INDEX" val="327"/>
  <p:tag name="KSO_WM_TAG_VERSION" val="1.0"/>
  <p:tag name="KSO_WM_UNIT_TYPE" val="l_h_f"/>
  <p:tag name="KSO_WM_UNIT_INDEX" val="1_1_1"/>
  <p:tag name="KSO_WM_UNIT_ID" val="diagram327_4*l_h_f*1_1_1"/>
  <p:tag name="KSO_WM_UNIT_CLEAR" val="1"/>
  <p:tag name="KSO_WM_UNIT_LAYERLEVEL" val="1_1_1"/>
  <p:tag name="KSO_WM_UNIT_VALUE" val="30"/>
  <p:tag name="KSO_WM_UNIT_HIGHLIGHT" val="0"/>
  <p:tag name="KSO_WM_UNIT_COMPATIBLE" val="0"/>
  <p:tag name="KSO_WM_BEAUTIFY_FLAG" val="#wm#"/>
  <p:tag name="KSO_WM_UNIT_PRESET_TEXT_INDEX" val="4"/>
  <p:tag name="KSO_WM_UNIT_PRESET_TEXT_LEN" val="26"/>
  <p:tag name="KSO_WM_DIAGRAM_GROUP_CODE" val="l1-1"/>
  <p:tag name="KSO_WM_UNIT_TEXT_FILL_FORE_SCHEMECOLOR_INDEX" val="5"/>
  <p:tag name="KSO_WM_UNIT_TEXT_FILL_TYPE" val="1"/>
  <p:tag name="KSO_WM_UNIT_USESOURCEFORMAT_APPLY" val="0"/>
  <p:tag name="KSO_WM_UNIT_DIAGRAM_SCHEMECOLOR_ID" val="4"/>
</p:tagLst>
</file>

<file path=ppt/tags/tag27.xml><?xml version="1.0" encoding="utf-8"?>
<p:tagLst xmlns:p="http://schemas.openxmlformats.org/presentationml/2006/main">
  <p:tag name="KSO_WM_TEMPLATE_CATEGORY" val="diagram"/>
  <p:tag name="KSO_WM_TEMPLATE_INDEX" val="327"/>
  <p:tag name="KSO_WM_TAG_VERSION" val="1.0"/>
  <p:tag name="KSO_WM_UNIT_TYPE" val="l_i"/>
  <p:tag name="KSO_WM_UNIT_INDEX" val="1_3"/>
  <p:tag name="KSO_WM_UNIT_ID" val="diagram327_4*l_i*1_3"/>
  <p:tag name="KSO_WM_UNIT_CLEAR" val="1"/>
  <p:tag name="KSO_WM_UNIT_LAYERLEVEL" val="1_1"/>
  <p:tag name="KSO_WM_BEAUTIFY_FLAG" val="#wm#"/>
  <p:tag name="KSO_WM_DIAGRAM_GROUP_CODE" val="l1-1"/>
  <p:tag name="KSO_WM_UNIT_TEXT_FILL_FORE_SCHEMECOLOR_INDEX" val="5"/>
  <p:tag name="KSO_WM_UNIT_TEXT_FILL_TYPE" val="1"/>
  <p:tag name="KSO_WM_UNIT_USESOURCEFORMAT_APPLY" val="0"/>
  <p:tag name="KSO_WM_UNIT_DIAGRAM_SCHEMECOLOR_ID" val="4"/>
</p:tagLst>
</file>

<file path=ppt/tags/tag28.xml><?xml version="1.0" encoding="utf-8"?>
<p:tagLst xmlns:p="http://schemas.openxmlformats.org/presentationml/2006/main">
  <p:tag name="KSO_WM_BEAUTIFY_FLAG" val="#wm#"/>
  <p:tag name="KSO_WM_TEMPLATE_CATEGORY" val="custom"/>
  <p:tag name="KSO_WM_TEMPLATE_INDEX" val="20186845"/>
</p:tagLst>
</file>

<file path=ppt/tags/tag29.xml><?xml version="1.0" encoding="utf-8"?>
<p:tagLst xmlns:p="http://schemas.openxmlformats.org/presentationml/2006/main">
  <p:tag name="KSO_WM_TEMPLATE_CATEGORY" val="diagram"/>
  <p:tag name="KSO_WM_TEMPLATE_INDEX" val="327"/>
  <p:tag name="KSO_WM_TAG_VERSION" val="1.0"/>
  <p:tag name="KSO_WM_UNIT_TYPE" val="l_i"/>
  <p:tag name="KSO_WM_UNIT_INDEX" val="1_1"/>
  <p:tag name="KSO_WM_UNIT_ID" val="diagram327_4*l_i*1_1"/>
  <p:tag name="KSO_WM_UNIT_CLEAR" val="1"/>
  <p:tag name="KSO_WM_UNIT_LAYERLEVEL" val="1_1"/>
  <p:tag name="KSO_WM_BEAUTIFY_FLAG" val="#wm#"/>
  <p:tag name="KSO_WM_DIAGRAM_GROUP_CODE" val="l1-1"/>
  <p:tag name="KSO_WM_UNIT_LINE_FORE_SCHEMECOLOR_INDEX" val="5"/>
  <p:tag name="KSO_WM_UNIT_LINE_FILL_TYPE" val="2"/>
  <p:tag name="KSO_WM_UNIT_USESOURCEFORMAT_APPLY" val="0"/>
  <p:tag name="KSO_WM_UNIT_DIAGRAM_SCHEMECOLOR_ID" val="4"/>
</p:tagLst>
</file>

<file path=ppt/tags/tag3.xml><?xml version="1.0" encoding="utf-8"?>
<p:tagLst xmlns:p="http://schemas.openxmlformats.org/presentationml/2006/main">
  <p:tag name="KSO_WM_TEMPLATE_CATEGORY" val="custom"/>
  <p:tag name="KSO_WM_TEMPLATE_INDEX" val="20186845"/>
  <p:tag name="KSO_WM_TAG_VERSION" val="1.0"/>
  <p:tag name="KSO_WM_TEMPLATE_THUMBS_INDEX" val="1、6、10、17、19、22"/>
  <p:tag name="KSO_WM_BEAUTIFY_FLAG" val="#wm#"/>
</p:tagLst>
</file>

<file path=ppt/tags/tag30.xml><?xml version="1.0" encoding="utf-8"?>
<p:tagLst xmlns:p="http://schemas.openxmlformats.org/presentationml/2006/main">
  <p:tag name="KSO_WM_TEMPLATE_CATEGORY" val="diagram"/>
  <p:tag name="KSO_WM_TEMPLATE_INDEX" val="327"/>
  <p:tag name="KSO_WM_TAG_VERSION" val="1.0"/>
  <p:tag name="KSO_WM_UNIT_TYPE" val="l_i"/>
  <p:tag name="KSO_WM_UNIT_INDEX" val="1_2"/>
  <p:tag name="KSO_WM_UNIT_ID" val="diagram327_4*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5"/>
  <p:tag name="KSO_WM_UNIT_TEXT_FILL_TYPE" val="1"/>
  <p:tag name="KSO_WM_UNIT_USESOURCEFORMAT_APPLY" val="0"/>
  <p:tag name="KSO_WM_UNIT_DIAGRAM_SCHEMECOLOR_ID" val="4"/>
</p:tagLst>
</file>

<file path=ppt/tags/tag31.xml><?xml version="1.0" encoding="utf-8"?>
<p:tagLst xmlns:p="http://schemas.openxmlformats.org/presentationml/2006/main">
  <p:tag name="KSO_WM_TEMPLATE_CATEGORY" val="diagram"/>
  <p:tag name="KSO_WM_TEMPLATE_INDEX" val="327"/>
  <p:tag name="KSO_WM_TAG_VERSION" val="1.0"/>
  <p:tag name="KSO_WM_UNIT_TYPE" val="l_h_f"/>
  <p:tag name="KSO_WM_UNIT_INDEX" val="1_1_1"/>
  <p:tag name="KSO_WM_UNIT_ID" val="diagram327_4*l_h_f*1_1_1"/>
  <p:tag name="KSO_WM_UNIT_CLEAR" val="1"/>
  <p:tag name="KSO_WM_UNIT_LAYERLEVEL" val="1_1_1"/>
  <p:tag name="KSO_WM_UNIT_VALUE" val="30"/>
  <p:tag name="KSO_WM_UNIT_HIGHLIGHT" val="0"/>
  <p:tag name="KSO_WM_UNIT_COMPATIBLE" val="0"/>
  <p:tag name="KSO_WM_BEAUTIFY_FLAG" val="#wm#"/>
  <p:tag name="KSO_WM_UNIT_PRESET_TEXT_INDEX" val="4"/>
  <p:tag name="KSO_WM_UNIT_PRESET_TEXT_LEN" val="26"/>
  <p:tag name="KSO_WM_DIAGRAM_GROUP_CODE" val="l1-1"/>
  <p:tag name="KSO_WM_UNIT_TEXT_FILL_FORE_SCHEMECOLOR_INDEX" val="5"/>
  <p:tag name="KSO_WM_UNIT_TEXT_FILL_TYPE" val="1"/>
  <p:tag name="KSO_WM_UNIT_USESOURCEFORMAT_APPLY" val="0"/>
  <p:tag name="KSO_WM_UNIT_DIAGRAM_SCHEMECOLOR_ID" val="4"/>
</p:tagLst>
</file>

<file path=ppt/tags/tag32.xml><?xml version="1.0" encoding="utf-8"?>
<p:tagLst xmlns:p="http://schemas.openxmlformats.org/presentationml/2006/main">
  <p:tag name="KSO_WM_TEMPLATE_CATEGORY" val="diagram"/>
  <p:tag name="KSO_WM_TEMPLATE_INDEX" val="327"/>
  <p:tag name="KSO_WM_TAG_VERSION" val="1.0"/>
  <p:tag name="KSO_WM_UNIT_TYPE" val="l_i"/>
  <p:tag name="KSO_WM_UNIT_INDEX" val="1_3"/>
  <p:tag name="KSO_WM_UNIT_ID" val="diagram327_4*l_i*1_3"/>
  <p:tag name="KSO_WM_UNIT_CLEAR" val="1"/>
  <p:tag name="KSO_WM_UNIT_LAYERLEVEL" val="1_1"/>
  <p:tag name="KSO_WM_BEAUTIFY_FLAG" val="#wm#"/>
  <p:tag name="KSO_WM_DIAGRAM_GROUP_CODE" val="l1-1"/>
  <p:tag name="KSO_WM_UNIT_TEXT_FILL_FORE_SCHEMECOLOR_INDEX" val="5"/>
  <p:tag name="KSO_WM_UNIT_TEXT_FILL_TYPE" val="1"/>
  <p:tag name="KSO_WM_UNIT_USESOURCEFORMAT_APPLY" val="0"/>
  <p:tag name="KSO_WM_UNIT_DIAGRAM_SCHEMECOLOR_ID" val="4"/>
</p:tagLst>
</file>

<file path=ppt/tags/tag33.xml><?xml version="1.0" encoding="utf-8"?>
<p:tagLst xmlns:p="http://schemas.openxmlformats.org/presentationml/2006/main">
  <p:tag name="KSO_WM_BEAUTIFY_FLAG" val="#wm#"/>
  <p:tag name="KSO_WM_TEMPLATE_CATEGORY" val="custom"/>
  <p:tag name="KSO_WM_TEMPLATE_INDEX" val="20186845"/>
</p:tagLst>
</file>

<file path=ppt/tags/tag34.xml><?xml version="1.0" encoding="utf-8"?>
<p:tagLst xmlns:p="http://schemas.openxmlformats.org/presentationml/2006/main">
  <p:tag name="KSO_WM_TEMPLATE_CATEGORY" val="diagram"/>
  <p:tag name="KSO_WM_TEMPLATE_INDEX" val="327"/>
  <p:tag name="KSO_WM_TAG_VERSION" val="1.0"/>
  <p:tag name="KSO_WM_UNIT_TYPE" val="l_i"/>
  <p:tag name="KSO_WM_UNIT_INDEX" val="1_1"/>
  <p:tag name="KSO_WM_UNIT_ID" val="diagram327_4*l_i*1_1"/>
  <p:tag name="KSO_WM_UNIT_CLEAR" val="1"/>
  <p:tag name="KSO_WM_UNIT_LAYERLEVEL" val="1_1"/>
  <p:tag name="KSO_WM_BEAUTIFY_FLAG" val="#wm#"/>
  <p:tag name="KSO_WM_DIAGRAM_GROUP_CODE" val="l1-1"/>
  <p:tag name="KSO_WM_UNIT_LINE_FORE_SCHEMECOLOR_INDEX" val="5"/>
  <p:tag name="KSO_WM_UNIT_LINE_FILL_TYPE" val="2"/>
  <p:tag name="KSO_WM_UNIT_USESOURCEFORMAT_APPLY" val="0"/>
  <p:tag name="KSO_WM_UNIT_DIAGRAM_SCHEMECOLOR_ID" val="4"/>
</p:tagLst>
</file>

<file path=ppt/tags/tag35.xml><?xml version="1.0" encoding="utf-8"?>
<p:tagLst xmlns:p="http://schemas.openxmlformats.org/presentationml/2006/main">
  <p:tag name="KSO_WM_TEMPLATE_CATEGORY" val="diagram"/>
  <p:tag name="KSO_WM_TEMPLATE_INDEX" val="327"/>
  <p:tag name="KSO_WM_TAG_VERSION" val="1.0"/>
  <p:tag name="KSO_WM_UNIT_TYPE" val="l_i"/>
  <p:tag name="KSO_WM_UNIT_INDEX" val="1_2"/>
  <p:tag name="KSO_WM_UNIT_ID" val="diagram327_4*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5"/>
  <p:tag name="KSO_WM_UNIT_TEXT_FILL_TYPE" val="1"/>
  <p:tag name="KSO_WM_UNIT_USESOURCEFORMAT_APPLY" val="0"/>
  <p:tag name="KSO_WM_UNIT_DIAGRAM_SCHEMECOLOR_ID" val="4"/>
</p:tagLst>
</file>

<file path=ppt/tags/tag36.xml><?xml version="1.0" encoding="utf-8"?>
<p:tagLst xmlns:p="http://schemas.openxmlformats.org/presentationml/2006/main">
  <p:tag name="KSO_WM_TEMPLATE_CATEGORY" val="diagram"/>
  <p:tag name="KSO_WM_TEMPLATE_INDEX" val="327"/>
  <p:tag name="KSO_WM_TAG_VERSION" val="1.0"/>
  <p:tag name="KSO_WM_UNIT_TYPE" val="l_h_f"/>
  <p:tag name="KSO_WM_UNIT_INDEX" val="1_1_1"/>
  <p:tag name="KSO_WM_UNIT_ID" val="diagram327_4*l_h_f*1_1_1"/>
  <p:tag name="KSO_WM_UNIT_CLEAR" val="1"/>
  <p:tag name="KSO_WM_UNIT_LAYERLEVEL" val="1_1_1"/>
  <p:tag name="KSO_WM_UNIT_VALUE" val="30"/>
  <p:tag name="KSO_WM_UNIT_HIGHLIGHT" val="0"/>
  <p:tag name="KSO_WM_UNIT_COMPATIBLE" val="0"/>
  <p:tag name="KSO_WM_BEAUTIFY_FLAG" val="#wm#"/>
  <p:tag name="KSO_WM_UNIT_PRESET_TEXT_INDEX" val="4"/>
  <p:tag name="KSO_WM_UNIT_PRESET_TEXT_LEN" val="26"/>
  <p:tag name="KSO_WM_DIAGRAM_GROUP_CODE" val="l1-1"/>
  <p:tag name="KSO_WM_UNIT_TEXT_FILL_FORE_SCHEMECOLOR_INDEX" val="5"/>
  <p:tag name="KSO_WM_UNIT_TEXT_FILL_TYPE" val="1"/>
  <p:tag name="KSO_WM_UNIT_USESOURCEFORMAT_APPLY" val="0"/>
  <p:tag name="KSO_WM_UNIT_DIAGRAM_SCHEMECOLOR_ID" val="4"/>
</p:tagLst>
</file>

<file path=ppt/tags/tag37.xml><?xml version="1.0" encoding="utf-8"?>
<p:tagLst xmlns:p="http://schemas.openxmlformats.org/presentationml/2006/main">
  <p:tag name="KSO_WM_TEMPLATE_CATEGORY" val="diagram"/>
  <p:tag name="KSO_WM_TEMPLATE_INDEX" val="327"/>
  <p:tag name="KSO_WM_TAG_VERSION" val="1.0"/>
  <p:tag name="KSO_WM_UNIT_TYPE" val="l_i"/>
  <p:tag name="KSO_WM_UNIT_INDEX" val="1_3"/>
  <p:tag name="KSO_WM_UNIT_ID" val="diagram327_4*l_i*1_3"/>
  <p:tag name="KSO_WM_UNIT_CLEAR" val="1"/>
  <p:tag name="KSO_WM_UNIT_LAYERLEVEL" val="1_1"/>
  <p:tag name="KSO_WM_BEAUTIFY_FLAG" val="#wm#"/>
  <p:tag name="KSO_WM_DIAGRAM_GROUP_CODE" val="l1-1"/>
  <p:tag name="KSO_WM_UNIT_TEXT_FILL_FORE_SCHEMECOLOR_INDEX" val="5"/>
  <p:tag name="KSO_WM_UNIT_TEXT_FILL_TYPE" val="1"/>
  <p:tag name="KSO_WM_UNIT_USESOURCEFORMAT_APPLY" val="0"/>
  <p:tag name="KSO_WM_UNIT_DIAGRAM_SCHEMECOLOR_ID" val="4"/>
</p:tagLst>
</file>

<file path=ppt/tags/tag38.xml><?xml version="1.0" encoding="utf-8"?>
<p:tagLst xmlns:p="http://schemas.openxmlformats.org/presentationml/2006/main">
  <p:tag name="KSO_WM_DIAGRAM_VIRTUALLY_FRAME" val="{&quot;height&quot;:94.87496062992126,&quot;left&quot;:12.375039370078731,&quot;top&quot;:7.87503937007874,&quot;width&quot;:408.00000000000006}"/>
</p:tagLst>
</file>

<file path=ppt/tags/tag39.xml><?xml version="1.0" encoding="utf-8"?>
<p:tagLst xmlns:p="http://schemas.openxmlformats.org/presentationml/2006/main">
  <p:tag name="KSO_WM_TEMPLATE_CATEGORY" val="diagram"/>
  <p:tag name="KSO_WM_TEMPLATE_INDEX" val="327"/>
  <p:tag name="KSO_WM_TAG_VERSION" val="1.0"/>
  <p:tag name="KSO_WM_UNIT_TYPE" val="l_i"/>
  <p:tag name="KSO_WM_UNIT_INDEX" val="1_1"/>
  <p:tag name="KSO_WM_UNIT_ID" val="diagram327_4*l_i*1_1"/>
  <p:tag name="KSO_WM_UNIT_CLEAR" val="1"/>
  <p:tag name="KSO_WM_UNIT_LAYERLEVEL" val="1_1"/>
  <p:tag name="KSO_WM_BEAUTIFY_FLAG" val="#wm#"/>
  <p:tag name="KSO_WM_DIAGRAM_GROUP_CODE" val="l1-1"/>
  <p:tag name="KSO_WM_UNIT_LINE_FORE_SCHEMECOLOR_INDEX" val="5"/>
  <p:tag name="KSO_WM_UNIT_LINE_FILL_TYPE" val="2"/>
  <p:tag name="KSO_WM_UNIT_USESOURCEFORMAT_APPLY" val="0"/>
  <p:tag name="KSO_WM_UNIT_DIAGRAM_SCHEMECOLOR_ID" val="4"/>
  <p:tag name="KSO_WM_DIAGRAM_VIRTUALLY_FRAME" val="{&quot;height&quot;:94.87496062992126,&quot;left&quot;:12.375039370078731,&quot;top&quot;:7.87503937007874,&quot;width&quot;:408.00000000000006}"/>
</p:tagLst>
</file>

<file path=ppt/tags/tag4.xml><?xml version="1.0" encoding="utf-8"?>
<p:tagLst xmlns:p="http://schemas.openxmlformats.org/presentationml/2006/main">
  <p:tag name="KSO_WM_TAG_VERSION" val="1.0"/>
  <p:tag name="KSO_WM_TEMPLATE_CATEGORY" val="custom"/>
  <p:tag name="KSO_WM_TEMPLATE_INDEX" val="20186845"/>
</p:tagLst>
</file>

<file path=ppt/tags/tag40.xml><?xml version="1.0" encoding="utf-8"?>
<p:tagLst xmlns:p="http://schemas.openxmlformats.org/presentationml/2006/main">
  <p:tag name="KSO_WM_TEMPLATE_CATEGORY" val="diagram"/>
  <p:tag name="KSO_WM_TEMPLATE_INDEX" val="327"/>
  <p:tag name="KSO_WM_TAG_VERSION" val="1.0"/>
  <p:tag name="KSO_WM_UNIT_TYPE" val="l_i"/>
  <p:tag name="KSO_WM_UNIT_INDEX" val="1_2"/>
  <p:tag name="KSO_WM_UNIT_ID" val="diagram327_4*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5"/>
  <p:tag name="KSO_WM_UNIT_TEXT_FILL_TYPE" val="1"/>
  <p:tag name="KSO_WM_UNIT_USESOURCEFORMAT_APPLY" val="0"/>
  <p:tag name="KSO_WM_UNIT_DIAGRAM_SCHEMECOLOR_ID" val="4"/>
  <p:tag name="KSO_WM_DIAGRAM_VIRTUALLY_FRAME" val="{&quot;height&quot;:94.87496062992126,&quot;left&quot;:12.375039370078731,&quot;top&quot;:7.87503937007874,&quot;width&quot;:408.00000000000006}"/>
</p:tagLst>
</file>

<file path=ppt/tags/tag41.xml><?xml version="1.0" encoding="utf-8"?>
<p:tagLst xmlns:p="http://schemas.openxmlformats.org/presentationml/2006/main">
  <p:tag name="KSO_WM_TEMPLATE_CATEGORY" val="diagram"/>
  <p:tag name="KSO_WM_TEMPLATE_INDEX" val="327"/>
  <p:tag name="KSO_WM_TAG_VERSION" val="1.0"/>
  <p:tag name="KSO_WM_UNIT_TYPE" val="l_h_f"/>
  <p:tag name="KSO_WM_UNIT_INDEX" val="1_1_1"/>
  <p:tag name="KSO_WM_UNIT_ID" val="diagram327_4*l_h_f*1_1_1"/>
  <p:tag name="KSO_WM_UNIT_CLEAR" val="1"/>
  <p:tag name="KSO_WM_UNIT_LAYERLEVEL" val="1_1_1"/>
  <p:tag name="KSO_WM_UNIT_VALUE" val="30"/>
  <p:tag name="KSO_WM_UNIT_HIGHLIGHT" val="0"/>
  <p:tag name="KSO_WM_UNIT_COMPATIBLE" val="0"/>
  <p:tag name="KSO_WM_BEAUTIFY_FLAG" val="#wm#"/>
  <p:tag name="KSO_WM_UNIT_PRESET_TEXT_INDEX" val="4"/>
  <p:tag name="KSO_WM_UNIT_PRESET_TEXT_LEN" val="26"/>
  <p:tag name="KSO_WM_DIAGRAM_GROUP_CODE" val="l1-1"/>
  <p:tag name="KSO_WM_UNIT_TEXT_FILL_FORE_SCHEMECOLOR_INDEX" val="5"/>
  <p:tag name="KSO_WM_UNIT_TEXT_FILL_TYPE" val="1"/>
  <p:tag name="KSO_WM_UNIT_USESOURCEFORMAT_APPLY" val="0"/>
  <p:tag name="KSO_WM_UNIT_DIAGRAM_SCHEMECOLOR_ID" val="4"/>
  <p:tag name="KSO_WM_DIAGRAM_VIRTUALLY_FRAME" val="{&quot;height&quot;:94.87496062992126,&quot;left&quot;:12.375039370078731,&quot;top&quot;:7.87503937007874,&quot;width&quot;:408.00000000000006}"/>
</p:tagLst>
</file>

<file path=ppt/tags/tag42.xml><?xml version="1.0" encoding="utf-8"?>
<p:tagLst xmlns:p="http://schemas.openxmlformats.org/presentationml/2006/main">
  <p:tag name="KSO_WM_TEMPLATE_CATEGORY" val="diagram"/>
  <p:tag name="KSO_WM_TEMPLATE_INDEX" val="327"/>
  <p:tag name="KSO_WM_TAG_VERSION" val="1.0"/>
  <p:tag name="KSO_WM_UNIT_TYPE" val="l_i"/>
  <p:tag name="KSO_WM_UNIT_INDEX" val="1_3"/>
  <p:tag name="KSO_WM_UNIT_ID" val="diagram327_4*l_i*1_3"/>
  <p:tag name="KSO_WM_UNIT_CLEAR" val="1"/>
  <p:tag name="KSO_WM_UNIT_LAYERLEVEL" val="1_1"/>
  <p:tag name="KSO_WM_BEAUTIFY_FLAG" val="#wm#"/>
  <p:tag name="KSO_WM_DIAGRAM_GROUP_CODE" val="l1-1"/>
  <p:tag name="KSO_WM_UNIT_TEXT_FILL_FORE_SCHEMECOLOR_INDEX" val="5"/>
  <p:tag name="KSO_WM_UNIT_TEXT_FILL_TYPE" val="1"/>
  <p:tag name="KSO_WM_UNIT_USESOURCEFORMAT_APPLY" val="0"/>
  <p:tag name="KSO_WM_UNIT_DIAGRAM_SCHEMECOLOR_ID" val="4"/>
  <p:tag name="KSO_WM_DIAGRAM_VIRTUALLY_FRAME" val="{&quot;height&quot;:94.87496062992126,&quot;left&quot;:12.375039370078731,&quot;top&quot;:7.87503937007874,&quot;width&quot;:408.00000000000006}"/>
</p:tagLst>
</file>

<file path=ppt/tags/tag43.xml><?xml version="1.0" encoding="utf-8"?>
<p:tagLst xmlns:p="http://schemas.openxmlformats.org/presentationml/2006/main">
  <p:tag name="KSO_WM_TEMPLATE_CATEGORY" val="diagram"/>
  <p:tag name="KSO_WM_TEMPLATE_INDEX" val="327"/>
  <p:tag name="KSO_WM_TAG_VERSION" val="1.0"/>
  <p:tag name="KSO_WM_UNIT_TYPE" val="l_i"/>
  <p:tag name="KSO_WM_UNIT_INDEX" val="1_1"/>
  <p:tag name="KSO_WM_UNIT_ID" val="diagram327_4*l_i*1_1"/>
  <p:tag name="KSO_WM_UNIT_CLEAR" val="1"/>
  <p:tag name="KSO_WM_UNIT_LAYERLEVEL" val="1_1"/>
  <p:tag name="KSO_WM_BEAUTIFY_FLAG" val="#wm#"/>
  <p:tag name="KSO_WM_DIAGRAM_GROUP_CODE" val="l1-1"/>
  <p:tag name="KSO_WM_UNIT_LINE_FORE_SCHEMECOLOR_INDEX" val="5"/>
  <p:tag name="KSO_WM_UNIT_LINE_FILL_TYPE" val="2"/>
  <p:tag name="KSO_WM_UNIT_USESOURCEFORMAT_APPLY" val="0"/>
  <p:tag name="KSO_WM_UNIT_DIAGRAM_SCHEMECOLOR_ID" val="4"/>
</p:tagLst>
</file>

<file path=ppt/tags/tag44.xml><?xml version="1.0" encoding="utf-8"?>
<p:tagLst xmlns:p="http://schemas.openxmlformats.org/presentationml/2006/main">
  <p:tag name="KSO_WM_TEMPLATE_CATEGORY" val="diagram"/>
  <p:tag name="KSO_WM_TEMPLATE_INDEX" val="327"/>
  <p:tag name="KSO_WM_TAG_VERSION" val="1.0"/>
  <p:tag name="KSO_WM_UNIT_TYPE" val="l_i"/>
  <p:tag name="KSO_WM_UNIT_INDEX" val="1_2"/>
  <p:tag name="KSO_WM_UNIT_ID" val="diagram327_4*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5"/>
  <p:tag name="KSO_WM_UNIT_TEXT_FILL_TYPE" val="1"/>
  <p:tag name="KSO_WM_UNIT_USESOURCEFORMAT_APPLY" val="0"/>
  <p:tag name="KSO_WM_UNIT_DIAGRAM_SCHEMECOLOR_ID" val="4"/>
</p:tagLst>
</file>

<file path=ppt/tags/tag45.xml><?xml version="1.0" encoding="utf-8"?>
<p:tagLst xmlns:p="http://schemas.openxmlformats.org/presentationml/2006/main">
  <p:tag name="KSO_WM_TEMPLATE_CATEGORY" val="diagram"/>
  <p:tag name="KSO_WM_TEMPLATE_INDEX" val="327"/>
  <p:tag name="KSO_WM_TAG_VERSION" val="1.0"/>
  <p:tag name="KSO_WM_UNIT_TYPE" val="l_h_f"/>
  <p:tag name="KSO_WM_UNIT_INDEX" val="1_1_1"/>
  <p:tag name="KSO_WM_UNIT_ID" val="diagram327_4*l_h_f*1_1_1"/>
  <p:tag name="KSO_WM_UNIT_CLEAR" val="1"/>
  <p:tag name="KSO_WM_UNIT_LAYERLEVEL" val="1_1_1"/>
  <p:tag name="KSO_WM_UNIT_VALUE" val="30"/>
  <p:tag name="KSO_WM_UNIT_HIGHLIGHT" val="0"/>
  <p:tag name="KSO_WM_UNIT_COMPATIBLE" val="0"/>
  <p:tag name="KSO_WM_BEAUTIFY_FLAG" val="#wm#"/>
  <p:tag name="KSO_WM_UNIT_PRESET_TEXT_INDEX" val="4"/>
  <p:tag name="KSO_WM_UNIT_PRESET_TEXT_LEN" val="26"/>
  <p:tag name="KSO_WM_DIAGRAM_GROUP_CODE" val="l1-1"/>
  <p:tag name="KSO_WM_UNIT_TEXT_FILL_FORE_SCHEMECOLOR_INDEX" val="5"/>
  <p:tag name="KSO_WM_UNIT_TEXT_FILL_TYPE" val="1"/>
  <p:tag name="KSO_WM_UNIT_USESOURCEFORMAT_APPLY" val="0"/>
  <p:tag name="KSO_WM_UNIT_DIAGRAM_SCHEMECOLOR_ID" val="4"/>
</p:tagLst>
</file>

<file path=ppt/tags/tag46.xml><?xml version="1.0" encoding="utf-8"?>
<p:tagLst xmlns:p="http://schemas.openxmlformats.org/presentationml/2006/main">
  <p:tag name="KSO_WM_TEMPLATE_CATEGORY" val="diagram"/>
  <p:tag name="KSO_WM_TEMPLATE_INDEX" val="327"/>
  <p:tag name="KSO_WM_TAG_VERSION" val="1.0"/>
  <p:tag name="KSO_WM_UNIT_TYPE" val="l_i"/>
  <p:tag name="KSO_WM_UNIT_INDEX" val="1_3"/>
  <p:tag name="KSO_WM_UNIT_ID" val="diagram327_4*l_i*1_3"/>
  <p:tag name="KSO_WM_UNIT_CLEAR" val="1"/>
  <p:tag name="KSO_WM_UNIT_LAYERLEVEL" val="1_1"/>
  <p:tag name="KSO_WM_BEAUTIFY_FLAG" val="#wm#"/>
  <p:tag name="KSO_WM_DIAGRAM_GROUP_CODE" val="l1-1"/>
  <p:tag name="KSO_WM_UNIT_TEXT_FILL_FORE_SCHEMECOLOR_INDEX" val="5"/>
  <p:tag name="KSO_WM_UNIT_TEXT_FILL_TYPE" val="1"/>
  <p:tag name="KSO_WM_UNIT_USESOURCEFORMAT_APPLY" val="0"/>
  <p:tag name="KSO_WM_UNIT_DIAGRAM_SCHEMECOLOR_ID" val="4"/>
</p:tagLst>
</file>

<file path=ppt/tags/tag47.xml><?xml version="1.0" encoding="utf-8"?>
<p:tagLst xmlns:p="http://schemas.openxmlformats.org/presentationml/2006/main">
  <p:tag name="KSO_WM_BEAUTIFY_FLAG" val="#wm#"/>
  <p:tag name="KSO_WM_TEMPLATE_CATEGORY" val="custom"/>
  <p:tag name="KSO_WM_TEMPLATE_INDEX" val="20186845"/>
</p:tagLst>
</file>

<file path=ppt/tags/tag48.xml><?xml version="1.0" encoding="utf-8"?>
<p:tagLst xmlns:p="http://schemas.openxmlformats.org/presentationml/2006/main">
  <p:tag name="KSO_WM_TEMPLATE_CATEGORY" val="diagram"/>
  <p:tag name="KSO_WM_TEMPLATE_INDEX" val="327"/>
  <p:tag name="KSO_WM_TAG_VERSION" val="1.0"/>
  <p:tag name="KSO_WM_UNIT_TYPE" val="l_i"/>
  <p:tag name="KSO_WM_UNIT_INDEX" val="1_1"/>
  <p:tag name="KSO_WM_UNIT_ID" val="diagram327_4*l_i*1_1"/>
  <p:tag name="KSO_WM_UNIT_CLEAR" val="1"/>
  <p:tag name="KSO_WM_UNIT_LAYERLEVEL" val="1_1"/>
  <p:tag name="KSO_WM_BEAUTIFY_FLAG" val="#wm#"/>
  <p:tag name="KSO_WM_DIAGRAM_GROUP_CODE" val="l1-1"/>
  <p:tag name="KSO_WM_UNIT_LINE_FORE_SCHEMECOLOR_INDEX" val="5"/>
  <p:tag name="KSO_WM_UNIT_LINE_FILL_TYPE" val="2"/>
  <p:tag name="KSO_WM_UNIT_USESOURCEFORMAT_APPLY" val="0"/>
  <p:tag name="KSO_WM_UNIT_DIAGRAM_SCHEMECOLOR_ID" val="4"/>
</p:tagLst>
</file>

<file path=ppt/tags/tag49.xml><?xml version="1.0" encoding="utf-8"?>
<p:tagLst xmlns:p="http://schemas.openxmlformats.org/presentationml/2006/main">
  <p:tag name="KSO_WM_TEMPLATE_CATEGORY" val="diagram"/>
  <p:tag name="KSO_WM_TEMPLATE_INDEX" val="327"/>
  <p:tag name="KSO_WM_TAG_VERSION" val="1.0"/>
  <p:tag name="KSO_WM_UNIT_TYPE" val="l_i"/>
  <p:tag name="KSO_WM_UNIT_INDEX" val="1_2"/>
  <p:tag name="KSO_WM_UNIT_ID" val="diagram327_4*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5"/>
  <p:tag name="KSO_WM_UNIT_TEXT_FILL_TYPE" val="1"/>
  <p:tag name="KSO_WM_UNIT_USESOURCEFORMAT_APPLY" val="0"/>
  <p:tag name="KSO_WM_UNIT_DIAGRAM_SCHEMECOLOR_ID" val="4"/>
</p:tagLst>
</file>

<file path=ppt/tags/tag5.xml><?xml version="1.0" encoding="utf-8"?>
<p:tagLst xmlns:p="http://schemas.openxmlformats.org/presentationml/2006/main">
  <p:tag name="KSO_WM_TAG_VERSION" val="1.0"/>
  <p:tag name="KSO_WM_TEMPLATE_CATEGORY" val="custom"/>
  <p:tag name="KSO_WM_TEMPLATE_INDEX" val="20186845"/>
</p:tagLst>
</file>

<file path=ppt/tags/tag50.xml><?xml version="1.0" encoding="utf-8"?>
<p:tagLst xmlns:p="http://schemas.openxmlformats.org/presentationml/2006/main">
  <p:tag name="KSO_WM_TEMPLATE_CATEGORY" val="diagram"/>
  <p:tag name="KSO_WM_TEMPLATE_INDEX" val="327"/>
  <p:tag name="KSO_WM_TAG_VERSION" val="1.0"/>
  <p:tag name="KSO_WM_UNIT_TYPE" val="l_h_f"/>
  <p:tag name="KSO_WM_UNIT_INDEX" val="1_1_1"/>
  <p:tag name="KSO_WM_UNIT_ID" val="diagram327_4*l_h_f*1_1_1"/>
  <p:tag name="KSO_WM_UNIT_CLEAR" val="1"/>
  <p:tag name="KSO_WM_UNIT_LAYERLEVEL" val="1_1_1"/>
  <p:tag name="KSO_WM_UNIT_VALUE" val="30"/>
  <p:tag name="KSO_WM_UNIT_HIGHLIGHT" val="0"/>
  <p:tag name="KSO_WM_UNIT_COMPATIBLE" val="0"/>
  <p:tag name="KSO_WM_BEAUTIFY_FLAG" val="#wm#"/>
  <p:tag name="KSO_WM_UNIT_PRESET_TEXT_INDEX" val="4"/>
  <p:tag name="KSO_WM_UNIT_PRESET_TEXT_LEN" val="26"/>
  <p:tag name="KSO_WM_DIAGRAM_GROUP_CODE" val="l1-1"/>
  <p:tag name="KSO_WM_UNIT_TEXT_FILL_FORE_SCHEMECOLOR_INDEX" val="5"/>
  <p:tag name="KSO_WM_UNIT_TEXT_FILL_TYPE" val="1"/>
  <p:tag name="KSO_WM_UNIT_USESOURCEFORMAT_APPLY" val="0"/>
  <p:tag name="KSO_WM_UNIT_DIAGRAM_SCHEMECOLOR_ID" val="4"/>
</p:tagLst>
</file>

<file path=ppt/tags/tag51.xml><?xml version="1.0" encoding="utf-8"?>
<p:tagLst xmlns:p="http://schemas.openxmlformats.org/presentationml/2006/main">
  <p:tag name="KSO_WM_TEMPLATE_CATEGORY" val="diagram"/>
  <p:tag name="KSO_WM_TEMPLATE_INDEX" val="327"/>
  <p:tag name="KSO_WM_TAG_VERSION" val="1.0"/>
  <p:tag name="KSO_WM_UNIT_TYPE" val="l_i"/>
  <p:tag name="KSO_WM_UNIT_INDEX" val="1_3"/>
  <p:tag name="KSO_WM_UNIT_ID" val="diagram327_4*l_i*1_3"/>
  <p:tag name="KSO_WM_UNIT_CLEAR" val="1"/>
  <p:tag name="KSO_WM_UNIT_LAYERLEVEL" val="1_1"/>
  <p:tag name="KSO_WM_BEAUTIFY_FLAG" val="#wm#"/>
  <p:tag name="KSO_WM_DIAGRAM_GROUP_CODE" val="l1-1"/>
  <p:tag name="KSO_WM_UNIT_TEXT_FILL_FORE_SCHEMECOLOR_INDEX" val="5"/>
  <p:tag name="KSO_WM_UNIT_TEXT_FILL_TYPE" val="1"/>
  <p:tag name="KSO_WM_UNIT_USESOURCEFORMAT_APPLY" val="0"/>
  <p:tag name="KSO_WM_UNIT_DIAGRAM_SCHEMECOLOR_ID" val="4"/>
</p:tagLst>
</file>

<file path=ppt/tags/tag52.xml><?xml version="1.0" encoding="utf-8"?>
<p:tagLst xmlns:p="http://schemas.openxmlformats.org/presentationml/2006/main">
  <p:tag name="KSO_WM_TEMPLATE_CATEGORY" val="diagram"/>
  <p:tag name="KSO_WM_TEMPLATE_INDEX" val="327"/>
  <p:tag name="KSO_WM_TAG_VERSION" val="1.0"/>
  <p:tag name="KSO_WM_UNIT_TYPE" val="l_i"/>
  <p:tag name="KSO_WM_UNIT_INDEX" val="1_1"/>
  <p:tag name="KSO_WM_UNIT_ID" val="diagram327_4*l_i*1_1"/>
  <p:tag name="KSO_WM_UNIT_CLEAR" val="1"/>
  <p:tag name="KSO_WM_UNIT_LAYERLEVEL" val="1_1"/>
  <p:tag name="KSO_WM_BEAUTIFY_FLAG" val="#wm#"/>
  <p:tag name="KSO_WM_DIAGRAM_GROUP_CODE" val="l1-1"/>
  <p:tag name="KSO_WM_UNIT_LINE_FORE_SCHEMECOLOR_INDEX" val="5"/>
  <p:tag name="KSO_WM_UNIT_LINE_FILL_TYPE" val="2"/>
  <p:tag name="KSO_WM_UNIT_USESOURCEFORMAT_APPLY" val="0"/>
  <p:tag name="KSO_WM_UNIT_DIAGRAM_SCHEMECOLOR_ID" val="4"/>
</p:tagLst>
</file>

<file path=ppt/tags/tag53.xml><?xml version="1.0" encoding="utf-8"?>
<p:tagLst xmlns:p="http://schemas.openxmlformats.org/presentationml/2006/main">
  <p:tag name="KSO_WM_TEMPLATE_CATEGORY" val="diagram"/>
  <p:tag name="KSO_WM_TEMPLATE_INDEX" val="327"/>
  <p:tag name="KSO_WM_TAG_VERSION" val="1.0"/>
  <p:tag name="KSO_WM_UNIT_TYPE" val="l_i"/>
  <p:tag name="KSO_WM_UNIT_INDEX" val="1_2"/>
  <p:tag name="KSO_WM_UNIT_ID" val="diagram327_4*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5"/>
  <p:tag name="KSO_WM_UNIT_TEXT_FILL_TYPE" val="1"/>
  <p:tag name="KSO_WM_UNIT_USESOURCEFORMAT_APPLY" val="0"/>
  <p:tag name="KSO_WM_UNIT_DIAGRAM_SCHEMECOLOR_ID" val="4"/>
</p:tagLst>
</file>

<file path=ppt/tags/tag54.xml><?xml version="1.0" encoding="utf-8"?>
<p:tagLst xmlns:p="http://schemas.openxmlformats.org/presentationml/2006/main">
  <p:tag name="KSO_WM_TEMPLATE_CATEGORY" val="diagram"/>
  <p:tag name="KSO_WM_TEMPLATE_INDEX" val="327"/>
  <p:tag name="KSO_WM_TAG_VERSION" val="1.0"/>
  <p:tag name="KSO_WM_UNIT_TYPE" val="l_h_f"/>
  <p:tag name="KSO_WM_UNIT_INDEX" val="1_1_1"/>
  <p:tag name="KSO_WM_UNIT_ID" val="diagram327_4*l_h_f*1_1_1"/>
  <p:tag name="KSO_WM_UNIT_CLEAR" val="1"/>
  <p:tag name="KSO_WM_UNIT_LAYERLEVEL" val="1_1_1"/>
  <p:tag name="KSO_WM_UNIT_VALUE" val="30"/>
  <p:tag name="KSO_WM_UNIT_HIGHLIGHT" val="0"/>
  <p:tag name="KSO_WM_UNIT_COMPATIBLE" val="0"/>
  <p:tag name="KSO_WM_BEAUTIFY_FLAG" val="#wm#"/>
  <p:tag name="KSO_WM_UNIT_PRESET_TEXT_INDEX" val="4"/>
  <p:tag name="KSO_WM_UNIT_PRESET_TEXT_LEN" val="26"/>
  <p:tag name="KSO_WM_DIAGRAM_GROUP_CODE" val="l1-1"/>
  <p:tag name="KSO_WM_UNIT_TEXT_FILL_FORE_SCHEMECOLOR_INDEX" val="5"/>
  <p:tag name="KSO_WM_UNIT_TEXT_FILL_TYPE" val="1"/>
  <p:tag name="KSO_WM_UNIT_USESOURCEFORMAT_APPLY" val="0"/>
  <p:tag name="KSO_WM_UNIT_DIAGRAM_SCHEMECOLOR_ID" val="4"/>
</p:tagLst>
</file>

<file path=ppt/tags/tag55.xml><?xml version="1.0" encoding="utf-8"?>
<p:tagLst xmlns:p="http://schemas.openxmlformats.org/presentationml/2006/main">
  <p:tag name="KSO_WM_TEMPLATE_CATEGORY" val="diagram"/>
  <p:tag name="KSO_WM_TEMPLATE_INDEX" val="327"/>
  <p:tag name="KSO_WM_TAG_VERSION" val="1.0"/>
  <p:tag name="KSO_WM_UNIT_TYPE" val="l_i"/>
  <p:tag name="KSO_WM_UNIT_INDEX" val="1_3"/>
  <p:tag name="KSO_WM_UNIT_ID" val="diagram327_4*l_i*1_3"/>
  <p:tag name="KSO_WM_UNIT_CLEAR" val="1"/>
  <p:tag name="KSO_WM_UNIT_LAYERLEVEL" val="1_1"/>
  <p:tag name="KSO_WM_BEAUTIFY_FLAG" val="#wm#"/>
  <p:tag name="KSO_WM_DIAGRAM_GROUP_CODE" val="l1-1"/>
  <p:tag name="KSO_WM_UNIT_TEXT_FILL_FORE_SCHEMECOLOR_INDEX" val="5"/>
  <p:tag name="KSO_WM_UNIT_TEXT_FILL_TYPE" val="1"/>
  <p:tag name="KSO_WM_UNIT_USESOURCEFORMAT_APPLY" val="0"/>
  <p:tag name="KSO_WM_UNIT_DIAGRAM_SCHEMECOLOR_ID" val="4"/>
</p:tagLst>
</file>

<file path=ppt/tags/tag56.xml><?xml version="1.0" encoding="utf-8"?>
<p:tagLst xmlns:p="http://schemas.openxmlformats.org/presentationml/2006/main">
  <p:tag name="KSO_WM_BEAUTIFY_FLAG" val="#wm#"/>
  <p:tag name="KSO_WM_TEMPLATE_CATEGORY" val="custom"/>
  <p:tag name="KSO_WM_TEMPLATE_INDEX" val="20186845"/>
</p:tagLst>
</file>

<file path=ppt/tags/tag57.xml><?xml version="1.0" encoding="utf-8"?>
<p:tagLst xmlns:p="http://schemas.openxmlformats.org/presentationml/2006/main">
  <p:tag name="KSO_WM_TEMPLATE_CATEGORY" val="diagram"/>
  <p:tag name="KSO_WM_TEMPLATE_INDEX" val="327"/>
  <p:tag name="KSO_WM_TAG_VERSION" val="1.0"/>
  <p:tag name="KSO_WM_UNIT_TYPE" val="l_i"/>
  <p:tag name="KSO_WM_UNIT_INDEX" val="1_1"/>
  <p:tag name="KSO_WM_UNIT_ID" val="diagram327_4*l_i*1_1"/>
  <p:tag name="KSO_WM_UNIT_CLEAR" val="1"/>
  <p:tag name="KSO_WM_UNIT_LAYERLEVEL" val="1_1"/>
  <p:tag name="KSO_WM_BEAUTIFY_FLAG" val="#wm#"/>
  <p:tag name="KSO_WM_DIAGRAM_GROUP_CODE" val="l1-1"/>
  <p:tag name="KSO_WM_UNIT_LINE_FORE_SCHEMECOLOR_INDEX" val="5"/>
  <p:tag name="KSO_WM_UNIT_LINE_FILL_TYPE" val="2"/>
  <p:tag name="KSO_WM_UNIT_USESOURCEFORMAT_APPLY" val="0"/>
  <p:tag name="KSO_WM_UNIT_DIAGRAM_SCHEMECOLOR_ID" val="4"/>
</p:tagLst>
</file>

<file path=ppt/tags/tag58.xml><?xml version="1.0" encoding="utf-8"?>
<p:tagLst xmlns:p="http://schemas.openxmlformats.org/presentationml/2006/main">
  <p:tag name="KSO_WM_TEMPLATE_CATEGORY" val="diagram"/>
  <p:tag name="KSO_WM_TEMPLATE_INDEX" val="327"/>
  <p:tag name="KSO_WM_TAG_VERSION" val="1.0"/>
  <p:tag name="KSO_WM_UNIT_TYPE" val="l_i"/>
  <p:tag name="KSO_WM_UNIT_INDEX" val="1_2"/>
  <p:tag name="KSO_WM_UNIT_ID" val="diagram327_4*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5"/>
  <p:tag name="KSO_WM_UNIT_TEXT_FILL_TYPE" val="1"/>
  <p:tag name="KSO_WM_UNIT_USESOURCEFORMAT_APPLY" val="0"/>
  <p:tag name="KSO_WM_UNIT_DIAGRAM_SCHEMECOLOR_ID" val="4"/>
</p:tagLst>
</file>

<file path=ppt/tags/tag59.xml><?xml version="1.0" encoding="utf-8"?>
<p:tagLst xmlns:p="http://schemas.openxmlformats.org/presentationml/2006/main">
  <p:tag name="KSO_WM_TEMPLATE_CATEGORY" val="diagram"/>
  <p:tag name="KSO_WM_TEMPLATE_INDEX" val="327"/>
  <p:tag name="KSO_WM_TAG_VERSION" val="1.0"/>
  <p:tag name="KSO_WM_UNIT_TYPE" val="l_h_f"/>
  <p:tag name="KSO_WM_UNIT_INDEX" val="1_1_1"/>
  <p:tag name="KSO_WM_UNIT_ID" val="diagram327_4*l_h_f*1_1_1"/>
  <p:tag name="KSO_WM_UNIT_CLEAR" val="1"/>
  <p:tag name="KSO_WM_UNIT_LAYERLEVEL" val="1_1_1"/>
  <p:tag name="KSO_WM_UNIT_VALUE" val="30"/>
  <p:tag name="KSO_WM_UNIT_HIGHLIGHT" val="0"/>
  <p:tag name="KSO_WM_UNIT_COMPATIBLE" val="0"/>
  <p:tag name="KSO_WM_BEAUTIFY_FLAG" val="#wm#"/>
  <p:tag name="KSO_WM_UNIT_PRESET_TEXT_INDEX" val="4"/>
  <p:tag name="KSO_WM_UNIT_PRESET_TEXT_LEN" val="26"/>
  <p:tag name="KSO_WM_DIAGRAM_GROUP_CODE" val="l1-1"/>
  <p:tag name="KSO_WM_UNIT_TEXT_FILL_FORE_SCHEMECOLOR_INDEX" val="5"/>
  <p:tag name="KSO_WM_UNIT_TEXT_FILL_TYPE" val="1"/>
  <p:tag name="KSO_WM_UNIT_USESOURCEFORMAT_APPLY" val="0"/>
  <p:tag name="KSO_WM_UNIT_DIAGRAM_SCHEMECOLOR_ID" val="4"/>
</p:tagLst>
</file>

<file path=ppt/tags/tag6.xml><?xml version="1.0" encoding="utf-8"?>
<p:tagLst xmlns:p="http://schemas.openxmlformats.org/presentationml/2006/main">
  <p:tag name="KSO_WM_TEMPLATE_CATEGORY" val="custom"/>
  <p:tag name="KSO_WM_TEMPLATE_INDEX" val="20186845"/>
  <p:tag name="KSO_WM_TAG_VERSION" val="1.0"/>
  <p:tag name="KSO_WM_TEMPLATE_THUMBS_INDEX" val="1、6、10、17、19、22"/>
  <p:tag name="KSO_WM_BEAUTIFY_FLAG" val="#wm#"/>
</p:tagLst>
</file>

<file path=ppt/tags/tag60.xml><?xml version="1.0" encoding="utf-8"?>
<p:tagLst xmlns:p="http://schemas.openxmlformats.org/presentationml/2006/main">
  <p:tag name="KSO_WM_TEMPLATE_CATEGORY" val="diagram"/>
  <p:tag name="KSO_WM_TEMPLATE_INDEX" val="327"/>
  <p:tag name="KSO_WM_TAG_VERSION" val="1.0"/>
  <p:tag name="KSO_WM_UNIT_TYPE" val="l_i"/>
  <p:tag name="KSO_WM_UNIT_INDEX" val="1_3"/>
  <p:tag name="KSO_WM_UNIT_ID" val="diagram327_4*l_i*1_3"/>
  <p:tag name="KSO_WM_UNIT_CLEAR" val="1"/>
  <p:tag name="KSO_WM_UNIT_LAYERLEVEL" val="1_1"/>
  <p:tag name="KSO_WM_BEAUTIFY_FLAG" val="#wm#"/>
  <p:tag name="KSO_WM_DIAGRAM_GROUP_CODE" val="l1-1"/>
  <p:tag name="KSO_WM_UNIT_TEXT_FILL_FORE_SCHEMECOLOR_INDEX" val="5"/>
  <p:tag name="KSO_WM_UNIT_TEXT_FILL_TYPE" val="1"/>
  <p:tag name="KSO_WM_UNIT_USESOURCEFORMAT_APPLY" val="0"/>
  <p:tag name="KSO_WM_UNIT_DIAGRAM_SCHEMECOLOR_ID" val="4"/>
</p:tagLst>
</file>

<file path=ppt/tags/tag61.xml><?xml version="1.0" encoding="utf-8"?>
<p:tagLst xmlns:p="http://schemas.openxmlformats.org/presentationml/2006/main">
  <p:tag name="KSO_WM_BEAUTIFY_FLAG" val="#wm#"/>
  <p:tag name="KSO_WM_TEMPLATE_CATEGORY" val="custom"/>
  <p:tag name="KSO_WM_TEMPLATE_INDEX" val="20186845"/>
</p:tagLst>
</file>

<file path=ppt/tags/tag62.xml><?xml version="1.0" encoding="utf-8"?>
<p:tagLst xmlns:p="http://schemas.openxmlformats.org/presentationml/2006/main">
  <p:tag name="KSO_WM_TEMPLATE_CATEGORY" val="diagram"/>
  <p:tag name="KSO_WM_TEMPLATE_INDEX" val="327"/>
  <p:tag name="KSO_WM_TAG_VERSION" val="1.0"/>
  <p:tag name="KSO_WM_UNIT_TYPE" val="l_i"/>
  <p:tag name="KSO_WM_UNIT_INDEX" val="1_1"/>
  <p:tag name="KSO_WM_UNIT_ID" val="diagram327_4*l_i*1_1"/>
  <p:tag name="KSO_WM_UNIT_CLEAR" val="1"/>
  <p:tag name="KSO_WM_UNIT_LAYERLEVEL" val="1_1"/>
  <p:tag name="KSO_WM_BEAUTIFY_FLAG" val="#wm#"/>
  <p:tag name="KSO_WM_DIAGRAM_GROUP_CODE" val="l1-1"/>
  <p:tag name="KSO_WM_UNIT_LINE_FORE_SCHEMECOLOR_INDEX" val="5"/>
  <p:tag name="KSO_WM_UNIT_LINE_FILL_TYPE" val="2"/>
  <p:tag name="KSO_WM_UNIT_USESOURCEFORMAT_APPLY" val="0"/>
  <p:tag name="KSO_WM_UNIT_DIAGRAM_SCHEMECOLOR_ID" val="4"/>
</p:tagLst>
</file>

<file path=ppt/tags/tag63.xml><?xml version="1.0" encoding="utf-8"?>
<p:tagLst xmlns:p="http://schemas.openxmlformats.org/presentationml/2006/main">
  <p:tag name="KSO_WM_TEMPLATE_CATEGORY" val="diagram"/>
  <p:tag name="KSO_WM_TEMPLATE_INDEX" val="327"/>
  <p:tag name="KSO_WM_TAG_VERSION" val="1.0"/>
  <p:tag name="KSO_WM_UNIT_TYPE" val="l_i"/>
  <p:tag name="KSO_WM_UNIT_INDEX" val="1_2"/>
  <p:tag name="KSO_WM_UNIT_ID" val="diagram327_4*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5"/>
  <p:tag name="KSO_WM_UNIT_TEXT_FILL_TYPE" val="1"/>
  <p:tag name="KSO_WM_UNIT_USESOURCEFORMAT_APPLY" val="0"/>
  <p:tag name="KSO_WM_UNIT_DIAGRAM_SCHEMECOLOR_ID" val="4"/>
</p:tagLst>
</file>

<file path=ppt/tags/tag64.xml><?xml version="1.0" encoding="utf-8"?>
<p:tagLst xmlns:p="http://schemas.openxmlformats.org/presentationml/2006/main">
  <p:tag name="KSO_WM_TEMPLATE_CATEGORY" val="diagram"/>
  <p:tag name="KSO_WM_TEMPLATE_INDEX" val="327"/>
  <p:tag name="KSO_WM_TAG_VERSION" val="1.0"/>
  <p:tag name="KSO_WM_UNIT_TYPE" val="l_h_f"/>
  <p:tag name="KSO_WM_UNIT_INDEX" val="1_1_1"/>
  <p:tag name="KSO_WM_UNIT_ID" val="diagram327_4*l_h_f*1_1_1"/>
  <p:tag name="KSO_WM_UNIT_CLEAR" val="1"/>
  <p:tag name="KSO_WM_UNIT_LAYERLEVEL" val="1_1_1"/>
  <p:tag name="KSO_WM_UNIT_VALUE" val="30"/>
  <p:tag name="KSO_WM_UNIT_HIGHLIGHT" val="0"/>
  <p:tag name="KSO_WM_UNIT_COMPATIBLE" val="0"/>
  <p:tag name="KSO_WM_BEAUTIFY_FLAG" val="#wm#"/>
  <p:tag name="KSO_WM_UNIT_PRESET_TEXT_INDEX" val="4"/>
  <p:tag name="KSO_WM_UNIT_PRESET_TEXT_LEN" val="26"/>
  <p:tag name="KSO_WM_DIAGRAM_GROUP_CODE" val="l1-1"/>
  <p:tag name="KSO_WM_UNIT_TEXT_FILL_FORE_SCHEMECOLOR_INDEX" val="5"/>
  <p:tag name="KSO_WM_UNIT_TEXT_FILL_TYPE" val="1"/>
  <p:tag name="KSO_WM_UNIT_USESOURCEFORMAT_APPLY" val="0"/>
  <p:tag name="KSO_WM_UNIT_DIAGRAM_SCHEMECOLOR_ID" val="4"/>
</p:tagLst>
</file>

<file path=ppt/tags/tag65.xml><?xml version="1.0" encoding="utf-8"?>
<p:tagLst xmlns:p="http://schemas.openxmlformats.org/presentationml/2006/main">
  <p:tag name="KSO_WM_TEMPLATE_CATEGORY" val="diagram"/>
  <p:tag name="KSO_WM_TEMPLATE_INDEX" val="327"/>
  <p:tag name="KSO_WM_TAG_VERSION" val="1.0"/>
  <p:tag name="KSO_WM_UNIT_TYPE" val="l_i"/>
  <p:tag name="KSO_WM_UNIT_INDEX" val="1_3"/>
  <p:tag name="KSO_WM_UNIT_ID" val="diagram327_4*l_i*1_3"/>
  <p:tag name="KSO_WM_UNIT_CLEAR" val="1"/>
  <p:tag name="KSO_WM_UNIT_LAYERLEVEL" val="1_1"/>
  <p:tag name="KSO_WM_BEAUTIFY_FLAG" val="#wm#"/>
  <p:tag name="KSO_WM_DIAGRAM_GROUP_CODE" val="l1-1"/>
  <p:tag name="KSO_WM_UNIT_TEXT_FILL_FORE_SCHEMECOLOR_INDEX" val="5"/>
  <p:tag name="KSO_WM_UNIT_TEXT_FILL_TYPE" val="1"/>
  <p:tag name="KSO_WM_UNIT_USESOURCEFORMAT_APPLY" val="0"/>
  <p:tag name="KSO_WM_UNIT_DIAGRAM_SCHEMECOLOR_ID" val="4"/>
</p:tagLst>
</file>

<file path=ppt/tags/tag66.xml><?xml version="1.0" encoding="utf-8"?>
<p:tagLst xmlns:p="http://schemas.openxmlformats.org/presentationml/2006/main">
  <p:tag name="KSO_WM_BEAUTIFY_FLAG" val="#wm#"/>
  <p:tag name="KSO_WM_TEMPLATE_CATEGORY" val="custom"/>
  <p:tag name="KSO_WM_TEMPLATE_INDEX" val="20186845"/>
</p:tagLst>
</file>

<file path=ppt/tags/tag67.xml><?xml version="1.0" encoding="utf-8"?>
<p:tagLst xmlns:p="http://schemas.openxmlformats.org/presentationml/2006/main">
  <p:tag name="KSO_WM_TEMPLATE_CATEGORY" val="diagram"/>
  <p:tag name="KSO_WM_TEMPLATE_INDEX" val="327"/>
  <p:tag name="KSO_WM_TAG_VERSION" val="1.0"/>
  <p:tag name="KSO_WM_UNIT_TYPE" val="l_i"/>
  <p:tag name="KSO_WM_UNIT_INDEX" val="1_1"/>
  <p:tag name="KSO_WM_UNIT_ID" val="diagram327_4*l_i*1_1"/>
  <p:tag name="KSO_WM_UNIT_CLEAR" val="1"/>
  <p:tag name="KSO_WM_UNIT_LAYERLEVEL" val="1_1"/>
  <p:tag name="KSO_WM_BEAUTIFY_FLAG" val="#wm#"/>
  <p:tag name="KSO_WM_DIAGRAM_GROUP_CODE" val="l1-1"/>
  <p:tag name="KSO_WM_UNIT_LINE_FORE_SCHEMECOLOR_INDEX" val="5"/>
  <p:tag name="KSO_WM_UNIT_LINE_FILL_TYPE" val="2"/>
  <p:tag name="KSO_WM_UNIT_USESOURCEFORMAT_APPLY" val="0"/>
  <p:tag name="KSO_WM_UNIT_DIAGRAM_SCHEMECOLOR_ID" val="4"/>
</p:tagLst>
</file>

<file path=ppt/tags/tag68.xml><?xml version="1.0" encoding="utf-8"?>
<p:tagLst xmlns:p="http://schemas.openxmlformats.org/presentationml/2006/main">
  <p:tag name="KSO_WM_TEMPLATE_CATEGORY" val="diagram"/>
  <p:tag name="KSO_WM_TEMPLATE_INDEX" val="327"/>
  <p:tag name="KSO_WM_TAG_VERSION" val="1.0"/>
  <p:tag name="KSO_WM_UNIT_TYPE" val="l_i"/>
  <p:tag name="KSO_WM_UNIT_INDEX" val="1_2"/>
  <p:tag name="KSO_WM_UNIT_ID" val="diagram327_4*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5"/>
  <p:tag name="KSO_WM_UNIT_TEXT_FILL_TYPE" val="1"/>
  <p:tag name="KSO_WM_UNIT_USESOURCEFORMAT_APPLY" val="0"/>
  <p:tag name="KSO_WM_UNIT_DIAGRAM_SCHEMECOLOR_ID" val="4"/>
</p:tagLst>
</file>

<file path=ppt/tags/tag69.xml><?xml version="1.0" encoding="utf-8"?>
<p:tagLst xmlns:p="http://schemas.openxmlformats.org/presentationml/2006/main">
  <p:tag name="KSO_WM_TEMPLATE_CATEGORY" val="diagram"/>
  <p:tag name="KSO_WM_TEMPLATE_INDEX" val="327"/>
  <p:tag name="KSO_WM_TAG_VERSION" val="1.0"/>
  <p:tag name="KSO_WM_UNIT_TYPE" val="l_h_f"/>
  <p:tag name="KSO_WM_UNIT_INDEX" val="1_1_1"/>
  <p:tag name="KSO_WM_UNIT_ID" val="diagram327_4*l_h_f*1_1_1"/>
  <p:tag name="KSO_WM_UNIT_CLEAR" val="1"/>
  <p:tag name="KSO_WM_UNIT_LAYERLEVEL" val="1_1_1"/>
  <p:tag name="KSO_WM_UNIT_VALUE" val="30"/>
  <p:tag name="KSO_WM_UNIT_HIGHLIGHT" val="0"/>
  <p:tag name="KSO_WM_UNIT_COMPATIBLE" val="0"/>
  <p:tag name="KSO_WM_BEAUTIFY_FLAG" val="#wm#"/>
  <p:tag name="KSO_WM_UNIT_PRESET_TEXT_INDEX" val="4"/>
  <p:tag name="KSO_WM_UNIT_PRESET_TEXT_LEN" val="26"/>
  <p:tag name="KSO_WM_DIAGRAM_GROUP_CODE" val="l1-1"/>
  <p:tag name="KSO_WM_UNIT_TEXT_FILL_FORE_SCHEMECOLOR_INDEX" val="5"/>
  <p:tag name="KSO_WM_UNIT_TEXT_FILL_TYPE" val="1"/>
  <p:tag name="KSO_WM_UNIT_USESOURCEFORMAT_APPLY" val="0"/>
  <p:tag name="KSO_WM_UNIT_DIAGRAM_SCHEMECOLOR_ID" val="4"/>
</p:tagLst>
</file>

<file path=ppt/tags/tag7.xml><?xml version="1.0" encoding="utf-8"?>
<p:tagLst xmlns:p="http://schemas.openxmlformats.org/presentationml/2006/main">
  <p:tag name="KSO_WM_TAG_VERSION" val="1.0"/>
  <p:tag name="KSO_WM_TEMPLATE_CATEGORY" val="custom"/>
  <p:tag name="KSO_WM_TEMPLATE_INDEX" val="20186845"/>
</p:tagLst>
</file>

<file path=ppt/tags/tag70.xml><?xml version="1.0" encoding="utf-8"?>
<p:tagLst xmlns:p="http://schemas.openxmlformats.org/presentationml/2006/main">
  <p:tag name="KSO_WM_TEMPLATE_CATEGORY" val="diagram"/>
  <p:tag name="KSO_WM_TEMPLATE_INDEX" val="327"/>
  <p:tag name="KSO_WM_TAG_VERSION" val="1.0"/>
  <p:tag name="KSO_WM_UNIT_TYPE" val="l_i"/>
  <p:tag name="KSO_WM_UNIT_INDEX" val="1_3"/>
  <p:tag name="KSO_WM_UNIT_ID" val="diagram327_4*l_i*1_3"/>
  <p:tag name="KSO_WM_UNIT_CLEAR" val="1"/>
  <p:tag name="KSO_WM_UNIT_LAYERLEVEL" val="1_1"/>
  <p:tag name="KSO_WM_BEAUTIFY_FLAG" val="#wm#"/>
  <p:tag name="KSO_WM_DIAGRAM_GROUP_CODE" val="l1-1"/>
  <p:tag name="KSO_WM_UNIT_TEXT_FILL_FORE_SCHEMECOLOR_INDEX" val="5"/>
  <p:tag name="KSO_WM_UNIT_TEXT_FILL_TYPE" val="1"/>
  <p:tag name="KSO_WM_UNIT_USESOURCEFORMAT_APPLY" val="0"/>
  <p:tag name="KSO_WM_UNIT_DIAGRAM_SCHEMECOLOR_ID" val="4"/>
</p:tagLst>
</file>

<file path=ppt/tags/tag71.xml><?xml version="1.0" encoding="utf-8"?>
<p:tagLst xmlns:p="http://schemas.openxmlformats.org/presentationml/2006/main">
  <p:tag name="KSO_WM_BEAUTIFY_FLAG" val="#wm#"/>
  <p:tag name="KSO_WM_TEMPLATE_CATEGORY" val="custom"/>
  <p:tag name="KSO_WM_TEMPLATE_INDEX" val="20186845"/>
</p:tagLst>
</file>

<file path=ppt/tags/tag72.xml><?xml version="1.0" encoding="utf-8"?>
<p:tagLst xmlns:p="http://schemas.openxmlformats.org/presentationml/2006/main">
  <p:tag name="KSO_WM_TEMPLATE_CATEGORY" val="diagram"/>
  <p:tag name="KSO_WM_TEMPLATE_INDEX" val="327"/>
  <p:tag name="KSO_WM_TAG_VERSION" val="1.0"/>
  <p:tag name="KSO_WM_UNIT_TYPE" val="l_i"/>
  <p:tag name="KSO_WM_UNIT_INDEX" val="1_1"/>
  <p:tag name="KSO_WM_UNIT_ID" val="diagram327_4*l_i*1_1"/>
  <p:tag name="KSO_WM_UNIT_CLEAR" val="1"/>
  <p:tag name="KSO_WM_UNIT_LAYERLEVEL" val="1_1"/>
  <p:tag name="KSO_WM_BEAUTIFY_FLAG" val="#wm#"/>
  <p:tag name="KSO_WM_DIAGRAM_GROUP_CODE" val="l1-1"/>
  <p:tag name="KSO_WM_UNIT_LINE_FORE_SCHEMECOLOR_INDEX" val="5"/>
  <p:tag name="KSO_WM_UNIT_LINE_FILL_TYPE" val="2"/>
  <p:tag name="KSO_WM_UNIT_USESOURCEFORMAT_APPLY" val="0"/>
  <p:tag name="KSO_WM_UNIT_DIAGRAM_SCHEMECOLOR_ID" val="4"/>
</p:tagLst>
</file>

<file path=ppt/tags/tag73.xml><?xml version="1.0" encoding="utf-8"?>
<p:tagLst xmlns:p="http://schemas.openxmlformats.org/presentationml/2006/main">
  <p:tag name="KSO_WM_TEMPLATE_CATEGORY" val="diagram"/>
  <p:tag name="KSO_WM_TEMPLATE_INDEX" val="327"/>
  <p:tag name="KSO_WM_TAG_VERSION" val="1.0"/>
  <p:tag name="KSO_WM_UNIT_TYPE" val="l_i"/>
  <p:tag name="KSO_WM_UNIT_INDEX" val="1_2"/>
  <p:tag name="KSO_WM_UNIT_ID" val="diagram327_4*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5"/>
  <p:tag name="KSO_WM_UNIT_TEXT_FILL_TYPE" val="1"/>
  <p:tag name="KSO_WM_UNIT_USESOURCEFORMAT_APPLY" val="0"/>
  <p:tag name="KSO_WM_UNIT_DIAGRAM_SCHEMECOLOR_ID" val="4"/>
</p:tagLst>
</file>

<file path=ppt/tags/tag74.xml><?xml version="1.0" encoding="utf-8"?>
<p:tagLst xmlns:p="http://schemas.openxmlformats.org/presentationml/2006/main">
  <p:tag name="KSO_WM_TEMPLATE_CATEGORY" val="diagram"/>
  <p:tag name="KSO_WM_TEMPLATE_INDEX" val="327"/>
  <p:tag name="KSO_WM_TAG_VERSION" val="1.0"/>
  <p:tag name="KSO_WM_UNIT_TYPE" val="l_h_f"/>
  <p:tag name="KSO_WM_UNIT_INDEX" val="1_1_1"/>
  <p:tag name="KSO_WM_UNIT_ID" val="diagram327_4*l_h_f*1_1_1"/>
  <p:tag name="KSO_WM_UNIT_CLEAR" val="1"/>
  <p:tag name="KSO_WM_UNIT_LAYERLEVEL" val="1_1_1"/>
  <p:tag name="KSO_WM_UNIT_VALUE" val="30"/>
  <p:tag name="KSO_WM_UNIT_HIGHLIGHT" val="0"/>
  <p:tag name="KSO_WM_UNIT_COMPATIBLE" val="0"/>
  <p:tag name="KSO_WM_BEAUTIFY_FLAG" val="#wm#"/>
  <p:tag name="KSO_WM_UNIT_PRESET_TEXT_INDEX" val="4"/>
  <p:tag name="KSO_WM_UNIT_PRESET_TEXT_LEN" val="26"/>
  <p:tag name="KSO_WM_DIAGRAM_GROUP_CODE" val="l1-1"/>
  <p:tag name="KSO_WM_UNIT_TEXT_FILL_FORE_SCHEMECOLOR_INDEX" val="5"/>
  <p:tag name="KSO_WM_UNIT_TEXT_FILL_TYPE" val="1"/>
  <p:tag name="KSO_WM_UNIT_USESOURCEFORMAT_APPLY" val="0"/>
  <p:tag name="KSO_WM_UNIT_DIAGRAM_SCHEMECOLOR_ID" val="4"/>
</p:tagLst>
</file>

<file path=ppt/tags/tag75.xml><?xml version="1.0" encoding="utf-8"?>
<p:tagLst xmlns:p="http://schemas.openxmlformats.org/presentationml/2006/main">
  <p:tag name="KSO_WM_TEMPLATE_CATEGORY" val="diagram"/>
  <p:tag name="KSO_WM_TEMPLATE_INDEX" val="327"/>
  <p:tag name="KSO_WM_TAG_VERSION" val="1.0"/>
  <p:tag name="KSO_WM_UNIT_TYPE" val="l_i"/>
  <p:tag name="KSO_WM_UNIT_INDEX" val="1_3"/>
  <p:tag name="KSO_WM_UNIT_ID" val="diagram327_4*l_i*1_3"/>
  <p:tag name="KSO_WM_UNIT_CLEAR" val="1"/>
  <p:tag name="KSO_WM_UNIT_LAYERLEVEL" val="1_1"/>
  <p:tag name="KSO_WM_BEAUTIFY_FLAG" val="#wm#"/>
  <p:tag name="KSO_WM_DIAGRAM_GROUP_CODE" val="l1-1"/>
  <p:tag name="KSO_WM_UNIT_TEXT_FILL_FORE_SCHEMECOLOR_INDEX" val="5"/>
  <p:tag name="KSO_WM_UNIT_TEXT_FILL_TYPE" val="1"/>
  <p:tag name="KSO_WM_UNIT_USESOURCEFORMAT_APPLY" val="0"/>
  <p:tag name="KSO_WM_UNIT_DIAGRAM_SCHEMECOLOR_ID" val="4"/>
</p:tagLst>
</file>

<file path=ppt/tags/tag76.xml><?xml version="1.0" encoding="utf-8"?>
<p:tagLst xmlns:p="http://schemas.openxmlformats.org/presentationml/2006/main">
  <p:tag name="KSO_WM_BEAUTIFY_FLAG" val="#wm#"/>
  <p:tag name="KSO_WM_TEMPLATE_CATEGORY" val="custom"/>
  <p:tag name="KSO_WM_TEMPLATE_INDEX" val="20186845"/>
</p:tagLst>
</file>

<file path=ppt/tags/tag77.xml><?xml version="1.0" encoding="utf-8"?>
<p:tagLst xmlns:p="http://schemas.openxmlformats.org/presentationml/2006/main">
  <p:tag name="KSO_WM_TEMPLATE_CATEGORY" val="diagram"/>
  <p:tag name="KSO_WM_TEMPLATE_INDEX" val="327"/>
  <p:tag name="KSO_WM_TAG_VERSION" val="1.0"/>
  <p:tag name="KSO_WM_UNIT_TYPE" val="l_i"/>
  <p:tag name="KSO_WM_UNIT_INDEX" val="1_1"/>
  <p:tag name="KSO_WM_UNIT_ID" val="diagram327_4*l_i*1_1"/>
  <p:tag name="KSO_WM_UNIT_CLEAR" val="1"/>
  <p:tag name="KSO_WM_UNIT_LAYERLEVEL" val="1_1"/>
  <p:tag name="KSO_WM_BEAUTIFY_FLAG" val="#wm#"/>
  <p:tag name="KSO_WM_DIAGRAM_GROUP_CODE" val="l1-1"/>
  <p:tag name="KSO_WM_UNIT_LINE_FORE_SCHEMECOLOR_INDEX" val="5"/>
  <p:tag name="KSO_WM_UNIT_LINE_FILL_TYPE" val="2"/>
  <p:tag name="KSO_WM_UNIT_USESOURCEFORMAT_APPLY" val="0"/>
  <p:tag name="KSO_WM_UNIT_DIAGRAM_SCHEMECOLOR_ID" val="4"/>
</p:tagLst>
</file>

<file path=ppt/tags/tag78.xml><?xml version="1.0" encoding="utf-8"?>
<p:tagLst xmlns:p="http://schemas.openxmlformats.org/presentationml/2006/main">
  <p:tag name="KSO_WM_TEMPLATE_CATEGORY" val="diagram"/>
  <p:tag name="KSO_WM_TEMPLATE_INDEX" val="327"/>
  <p:tag name="KSO_WM_TAG_VERSION" val="1.0"/>
  <p:tag name="KSO_WM_UNIT_TYPE" val="l_i"/>
  <p:tag name="KSO_WM_UNIT_INDEX" val="1_2"/>
  <p:tag name="KSO_WM_UNIT_ID" val="diagram327_4*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5"/>
  <p:tag name="KSO_WM_UNIT_TEXT_FILL_TYPE" val="1"/>
  <p:tag name="KSO_WM_UNIT_USESOURCEFORMAT_APPLY" val="0"/>
  <p:tag name="KSO_WM_UNIT_DIAGRAM_SCHEMECOLOR_ID" val="4"/>
</p:tagLst>
</file>

<file path=ppt/tags/tag79.xml><?xml version="1.0" encoding="utf-8"?>
<p:tagLst xmlns:p="http://schemas.openxmlformats.org/presentationml/2006/main">
  <p:tag name="KSO_WM_TEMPLATE_CATEGORY" val="diagram"/>
  <p:tag name="KSO_WM_TEMPLATE_INDEX" val="327"/>
  <p:tag name="KSO_WM_TAG_VERSION" val="1.0"/>
  <p:tag name="KSO_WM_UNIT_TYPE" val="l_h_f"/>
  <p:tag name="KSO_WM_UNIT_INDEX" val="1_1_1"/>
  <p:tag name="KSO_WM_UNIT_ID" val="diagram327_4*l_h_f*1_1_1"/>
  <p:tag name="KSO_WM_UNIT_CLEAR" val="1"/>
  <p:tag name="KSO_WM_UNIT_LAYERLEVEL" val="1_1_1"/>
  <p:tag name="KSO_WM_UNIT_VALUE" val="30"/>
  <p:tag name="KSO_WM_UNIT_HIGHLIGHT" val="0"/>
  <p:tag name="KSO_WM_UNIT_COMPATIBLE" val="0"/>
  <p:tag name="KSO_WM_BEAUTIFY_FLAG" val="#wm#"/>
  <p:tag name="KSO_WM_UNIT_PRESET_TEXT_INDEX" val="4"/>
  <p:tag name="KSO_WM_UNIT_PRESET_TEXT_LEN" val="26"/>
  <p:tag name="KSO_WM_DIAGRAM_GROUP_CODE" val="l1-1"/>
  <p:tag name="KSO_WM_UNIT_TEXT_FILL_FORE_SCHEMECOLOR_INDEX" val="5"/>
  <p:tag name="KSO_WM_UNIT_TEXT_FILL_TYPE" val="1"/>
  <p:tag name="KSO_WM_UNIT_USESOURCEFORMAT_APPLY" val="0"/>
  <p:tag name="KSO_WM_UNIT_DIAGRAM_SCHEMECOLOR_ID" val="4"/>
</p:tagLst>
</file>

<file path=ppt/tags/tag8.xml><?xml version="1.0" encoding="utf-8"?>
<p:tagLst xmlns:p="http://schemas.openxmlformats.org/presentationml/2006/main">
  <p:tag name="KSO_WM_TAG_VERSION" val="1.0"/>
  <p:tag name="KSO_WM_TEMPLATE_CATEGORY" val="custom"/>
  <p:tag name="KSO_WM_TEMPLATE_INDEX" val="20186845"/>
</p:tagLst>
</file>

<file path=ppt/tags/tag80.xml><?xml version="1.0" encoding="utf-8"?>
<p:tagLst xmlns:p="http://schemas.openxmlformats.org/presentationml/2006/main">
  <p:tag name="KSO_WM_TEMPLATE_CATEGORY" val="diagram"/>
  <p:tag name="KSO_WM_TEMPLATE_INDEX" val="327"/>
  <p:tag name="KSO_WM_TAG_VERSION" val="1.0"/>
  <p:tag name="KSO_WM_UNIT_TYPE" val="l_i"/>
  <p:tag name="KSO_WM_UNIT_INDEX" val="1_3"/>
  <p:tag name="KSO_WM_UNIT_ID" val="diagram327_4*l_i*1_3"/>
  <p:tag name="KSO_WM_UNIT_CLEAR" val="1"/>
  <p:tag name="KSO_WM_UNIT_LAYERLEVEL" val="1_1"/>
  <p:tag name="KSO_WM_BEAUTIFY_FLAG" val="#wm#"/>
  <p:tag name="KSO_WM_DIAGRAM_GROUP_CODE" val="l1-1"/>
  <p:tag name="KSO_WM_UNIT_TEXT_FILL_FORE_SCHEMECOLOR_INDEX" val="5"/>
  <p:tag name="KSO_WM_UNIT_TEXT_FILL_TYPE" val="1"/>
  <p:tag name="KSO_WM_UNIT_USESOURCEFORMAT_APPLY" val="0"/>
  <p:tag name="KSO_WM_UNIT_DIAGRAM_SCHEMECOLOR_ID" val="4"/>
</p:tagLst>
</file>

<file path=ppt/tags/tag81.xml><?xml version="1.0" encoding="utf-8"?>
<p:tagLst xmlns:p="http://schemas.openxmlformats.org/presentationml/2006/main">
  <p:tag name="KSO_WM_BEAUTIFY_FLAG" val="#wm#"/>
  <p:tag name="KSO_WM_TEMPLATE_CATEGORY" val="custom"/>
  <p:tag name="KSO_WM_TEMPLATE_INDEX" val="20186845"/>
</p:tagLst>
</file>

<file path=ppt/tags/tag82.xml><?xml version="1.0" encoding="utf-8"?>
<p:tagLst xmlns:p="http://schemas.openxmlformats.org/presentationml/2006/main">
  <p:tag name="KSO_WM_TEMPLATE_CATEGORY" val="diagram"/>
  <p:tag name="KSO_WM_TEMPLATE_INDEX" val="327"/>
  <p:tag name="KSO_WM_TAG_VERSION" val="1.0"/>
  <p:tag name="KSO_WM_UNIT_TYPE" val="l_i"/>
  <p:tag name="KSO_WM_UNIT_INDEX" val="1_1"/>
  <p:tag name="KSO_WM_UNIT_ID" val="diagram327_4*l_i*1_1"/>
  <p:tag name="KSO_WM_UNIT_CLEAR" val="1"/>
  <p:tag name="KSO_WM_UNIT_LAYERLEVEL" val="1_1"/>
  <p:tag name="KSO_WM_BEAUTIFY_FLAG" val="#wm#"/>
  <p:tag name="KSO_WM_DIAGRAM_GROUP_CODE" val="l1-1"/>
  <p:tag name="KSO_WM_UNIT_LINE_FORE_SCHEMECOLOR_INDEX" val="5"/>
  <p:tag name="KSO_WM_UNIT_LINE_FILL_TYPE" val="2"/>
  <p:tag name="KSO_WM_UNIT_USESOURCEFORMAT_APPLY" val="0"/>
  <p:tag name="KSO_WM_UNIT_DIAGRAM_SCHEMECOLOR_ID" val="4"/>
</p:tagLst>
</file>

<file path=ppt/tags/tag83.xml><?xml version="1.0" encoding="utf-8"?>
<p:tagLst xmlns:p="http://schemas.openxmlformats.org/presentationml/2006/main">
  <p:tag name="KSO_WM_TEMPLATE_CATEGORY" val="diagram"/>
  <p:tag name="KSO_WM_TEMPLATE_INDEX" val="327"/>
  <p:tag name="KSO_WM_TAG_VERSION" val="1.0"/>
  <p:tag name="KSO_WM_UNIT_TYPE" val="l_i"/>
  <p:tag name="KSO_WM_UNIT_INDEX" val="1_2"/>
  <p:tag name="KSO_WM_UNIT_ID" val="diagram327_4*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5"/>
  <p:tag name="KSO_WM_UNIT_TEXT_FILL_TYPE" val="1"/>
  <p:tag name="KSO_WM_UNIT_USESOURCEFORMAT_APPLY" val="0"/>
  <p:tag name="KSO_WM_UNIT_DIAGRAM_SCHEMECOLOR_ID" val="4"/>
</p:tagLst>
</file>

<file path=ppt/tags/tag84.xml><?xml version="1.0" encoding="utf-8"?>
<p:tagLst xmlns:p="http://schemas.openxmlformats.org/presentationml/2006/main">
  <p:tag name="KSO_WM_TEMPLATE_CATEGORY" val="diagram"/>
  <p:tag name="KSO_WM_TEMPLATE_INDEX" val="327"/>
  <p:tag name="KSO_WM_TAG_VERSION" val="1.0"/>
  <p:tag name="KSO_WM_UNIT_TYPE" val="l_h_f"/>
  <p:tag name="KSO_WM_UNIT_INDEX" val="1_1_1"/>
  <p:tag name="KSO_WM_UNIT_ID" val="diagram327_4*l_h_f*1_1_1"/>
  <p:tag name="KSO_WM_UNIT_CLEAR" val="1"/>
  <p:tag name="KSO_WM_UNIT_LAYERLEVEL" val="1_1_1"/>
  <p:tag name="KSO_WM_UNIT_VALUE" val="30"/>
  <p:tag name="KSO_WM_UNIT_HIGHLIGHT" val="0"/>
  <p:tag name="KSO_WM_UNIT_COMPATIBLE" val="0"/>
  <p:tag name="KSO_WM_BEAUTIFY_FLAG" val="#wm#"/>
  <p:tag name="KSO_WM_UNIT_PRESET_TEXT_INDEX" val="4"/>
  <p:tag name="KSO_WM_UNIT_PRESET_TEXT_LEN" val="26"/>
  <p:tag name="KSO_WM_DIAGRAM_GROUP_CODE" val="l1-1"/>
  <p:tag name="KSO_WM_UNIT_TEXT_FILL_FORE_SCHEMECOLOR_INDEX" val="5"/>
  <p:tag name="KSO_WM_UNIT_TEXT_FILL_TYPE" val="1"/>
  <p:tag name="KSO_WM_UNIT_USESOURCEFORMAT_APPLY" val="0"/>
  <p:tag name="KSO_WM_UNIT_DIAGRAM_SCHEMECOLOR_ID" val="4"/>
</p:tagLst>
</file>

<file path=ppt/tags/tag85.xml><?xml version="1.0" encoding="utf-8"?>
<p:tagLst xmlns:p="http://schemas.openxmlformats.org/presentationml/2006/main">
  <p:tag name="KSO_WM_TEMPLATE_CATEGORY" val="diagram"/>
  <p:tag name="KSO_WM_TEMPLATE_INDEX" val="327"/>
  <p:tag name="KSO_WM_TAG_VERSION" val="1.0"/>
  <p:tag name="KSO_WM_UNIT_TYPE" val="l_i"/>
  <p:tag name="KSO_WM_UNIT_INDEX" val="1_3"/>
  <p:tag name="KSO_WM_UNIT_ID" val="diagram327_4*l_i*1_3"/>
  <p:tag name="KSO_WM_UNIT_CLEAR" val="1"/>
  <p:tag name="KSO_WM_UNIT_LAYERLEVEL" val="1_1"/>
  <p:tag name="KSO_WM_BEAUTIFY_FLAG" val="#wm#"/>
  <p:tag name="KSO_WM_DIAGRAM_GROUP_CODE" val="l1-1"/>
  <p:tag name="KSO_WM_UNIT_TEXT_FILL_FORE_SCHEMECOLOR_INDEX" val="5"/>
  <p:tag name="KSO_WM_UNIT_TEXT_FILL_TYPE" val="1"/>
  <p:tag name="KSO_WM_UNIT_USESOURCEFORMAT_APPLY" val="0"/>
  <p:tag name="KSO_WM_UNIT_DIAGRAM_SCHEMECOLOR_ID" val="4"/>
</p:tagLst>
</file>

<file path=ppt/tags/tag86.xml><?xml version="1.0" encoding="utf-8"?>
<p:tagLst xmlns:p="http://schemas.openxmlformats.org/presentationml/2006/main">
  <p:tag name="KSO_WM_BEAUTIFY_FLAG" val="#wm#"/>
  <p:tag name="KSO_WM_TEMPLATE_CATEGORY" val="custom"/>
  <p:tag name="KSO_WM_TEMPLATE_INDEX" val="20186845"/>
</p:tagLst>
</file>

<file path=ppt/tags/tag87.xml><?xml version="1.0" encoding="utf-8"?>
<p:tagLst xmlns:p="http://schemas.openxmlformats.org/presentationml/2006/main">
  <p:tag name="KSO_WM_TEMPLATE_CATEGORY" val="diagram"/>
  <p:tag name="KSO_WM_TEMPLATE_INDEX" val="327"/>
  <p:tag name="KSO_WM_TAG_VERSION" val="1.0"/>
  <p:tag name="KSO_WM_UNIT_TYPE" val="l_i"/>
  <p:tag name="KSO_WM_UNIT_INDEX" val="1_1"/>
  <p:tag name="KSO_WM_UNIT_ID" val="diagram327_4*l_i*1_1"/>
  <p:tag name="KSO_WM_UNIT_CLEAR" val="1"/>
  <p:tag name="KSO_WM_UNIT_LAYERLEVEL" val="1_1"/>
  <p:tag name="KSO_WM_BEAUTIFY_FLAG" val="#wm#"/>
  <p:tag name="KSO_WM_DIAGRAM_GROUP_CODE" val="l1-1"/>
  <p:tag name="KSO_WM_UNIT_LINE_FORE_SCHEMECOLOR_INDEX" val="5"/>
  <p:tag name="KSO_WM_UNIT_LINE_FILL_TYPE" val="2"/>
  <p:tag name="KSO_WM_UNIT_USESOURCEFORMAT_APPLY" val="0"/>
  <p:tag name="KSO_WM_UNIT_DIAGRAM_SCHEMECOLOR_ID" val="4"/>
</p:tagLst>
</file>

<file path=ppt/tags/tag88.xml><?xml version="1.0" encoding="utf-8"?>
<p:tagLst xmlns:p="http://schemas.openxmlformats.org/presentationml/2006/main">
  <p:tag name="KSO_WM_TEMPLATE_CATEGORY" val="diagram"/>
  <p:tag name="KSO_WM_TEMPLATE_INDEX" val="327"/>
  <p:tag name="KSO_WM_TAG_VERSION" val="1.0"/>
  <p:tag name="KSO_WM_UNIT_TYPE" val="l_i"/>
  <p:tag name="KSO_WM_UNIT_INDEX" val="1_2"/>
  <p:tag name="KSO_WM_UNIT_ID" val="diagram327_4*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5"/>
  <p:tag name="KSO_WM_UNIT_TEXT_FILL_TYPE" val="1"/>
  <p:tag name="KSO_WM_UNIT_USESOURCEFORMAT_APPLY" val="0"/>
  <p:tag name="KSO_WM_UNIT_DIAGRAM_SCHEMECOLOR_ID" val="4"/>
</p:tagLst>
</file>

<file path=ppt/tags/tag89.xml><?xml version="1.0" encoding="utf-8"?>
<p:tagLst xmlns:p="http://schemas.openxmlformats.org/presentationml/2006/main">
  <p:tag name="KSO_WM_TEMPLATE_CATEGORY" val="diagram"/>
  <p:tag name="KSO_WM_TEMPLATE_INDEX" val="327"/>
  <p:tag name="KSO_WM_TAG_VERSION" val="1.0"/>
  <p:tag name="KSO_WM_UNIT_TYPE" val="l_h_f"/>
  <p:tag name="KSO_WM_UNIT_INDEX" val="1_1_1"/>
  <p:tag name="KSO_WM_UNIT_ID" val="diagram327_4*l_h_f*1_1_1"/>
  <p:tag name="KSO_WM_UNIT_CLEAR" val="1"/>
  <p:tag name="KSO_WM_UNIT_LAYERLEVEL" val="1_1_1"/>
  <p:tag name="KSO_WM_UNIT_VALUE" val="30"/>
  <p:tag name="KSO_WM_UNIT_HIGHLIGHT" val="0"/>
  <p:tag name="KSO_WM_UNIT_COMPATIBLE" val="0"/>
  <p:tag name="KSO_WM_BEAUTIFY_FLAG" val="#wm#"/>
  <p:tag name="KSO_WM_UNIT_PRESET_TEXT_INDEX" val="4"/>
  <p:tag name="KSO_WM_UNIT_PRESET_TEXT_LEN" val="26"/>
  <p:tag name="KSO_WM_DIAGRAM_GROUP_CODE" val="l1-1"/>
  <p:tag name="KSO_WM_UNIT_TEXT_FILL_FORE_SCHEMECOLOR_INDEX" val="5"/>
  <p:tag name="KSO_WM_UNIT_TEXT_FILL_TYPE" val="1"/>
  <p:tag name="KSO_WM_UNIT_USESOURCEFORMAT_APPLY" val="0"/>
  <p:tag name="KSO_WM_UNIT_DIAGRAM_SCHEMECOLOR_ID" val="4"/>
</p:tagLst>
</file>

<file path=ppt/tags/tag9.xml><?xml version="1.0" encoding="utf-8"?>
<p:tagLst xmlns:p="http://schemas.openxmlformats.org/presentationml/2006/main">
  <p:tag name="KSO_WM_TEMPLATE_CATEGORY" val="custom"/>
  <p:tag name="KSO_WM_TEMPLATE_INDEX" val="20186845"/>
  <p:tag name="KSO_WM_TAG_VERSION" val="1.0"/>
  <p:tag name="KSO_WM_TEMPLATE_THUMBS_INDEX" val="1、6、10、17、19、22"/>
  <p:tag name="KSO_WM_BEAUTIFY_FLAG" val="#wm#"/>
</p:tagLst>
</file>

<file path=ppt/tags/tag90.xml><?xml version="1.0" encoding="utf-8"?>
<p:tagLst xmlns:p="http://schemas.openxmlformats.org/presentationml/2006/main">
  <p:tag name="KSO_WM_TEMPLATE_CATEGORY" val="diagram"/>
  <p:tag name="KSO_WM_TEMPLATE_INDEX" val="327"/>
  <p:tag name="KSO_WM_TAG_VERSION" val="1.0"/>
  <p:tag name="KSO_WM_UNIT_TYPE" val="l_i"/>
  <p:tag name="KSO_WM_UNIT_INDEX" val="1_3"/>
  <p:tag name="KSO_WM_UNIT_ID" val="diagram327_4*l_i*1_3"/>
  <p:tag name="KSO_WM_UNIT_CLEAR" val="1"/>
  <p:tag name="KSO_WM_UNIT_LAYERLEVEL" val="1_1"/>
  <p:tag name="KSO_WM_BEAUTIFY_FLAG" val="#wm#"/>
  <p:tag name="KSO_WM_DIAGRAM_GROUP_CODE" val="l1-1"/>
  <p:tag name="KSO_WM_UNIT_TEXT_FILL_FORE_SCHEMECOLOR_INDEX" val="5"/>
  <p:tag name="KSO_WM_UNIT_TEXT_FILL_TYPE" val="1"/>
  <p:tag name="KSO_WM_UNIT_USESOURCEFORMAT_APPLY" val="0"/>
  <p:tag name="KSO_WM_UNIT_DIAGRAM_SCHEMECOLOR_ID" val="4"/>
</p:tagLst>
</file>

<file path=ppt/tags/tag91.xml><?xml version="1.0" encoding="utf-8"?>
<p:tagLst xmlns:p="http://schemas.openxmlformats.org/presentationml/2006/main">
  <p:tag name="KSO_WM_BEAUTIFY_FLAG" val="#wm#"/>
  <p:tag name="KSO_WM_TEMPLATE_CATEGORY" val="custom"/>
  <p:tag name="KSO_WM_TEMPLATE_INDEX" val="20186845"/>
</p:tagLst>
</file>

<file path=ppt/tags/tag92.xml><?xml version="1.0" encoding="utf-8"?>
<p:tagLst xmlns:p="http://schemas.openxmlformats.org/presentationml/2006/main">
  <p:tag name="KSO_WM_DIAGRAM_VIRTUALLY_FRAME" val="{&quot;height&quot;:94.87496062992126,&quot;left&quot;:12.37503937007874,&quot;top&quot;:7.87503937007874,&quot;width&quot;:408.00000000000006}"/>
</p:tagLst>
</file>

<file path=ppt/tags/tag93.xml><?xml version="1.0" encoding="utf-8"?>
<p:tagLst xmlns:p="http://schemas.openxmlformats.org/presentationml/2006/main">
  <p:tag name="KSO_WM_TEMPLATE_CATEGORY" val="diagram"/>
  <p:tag name="KSO_WM_TEMPLATE_INDEX" val="327"/>
  <p:tag name="KSO_WM_TAG_VERSION" val="1.0"/>
  <p:tag name="KSO_WM_UNIT_TYPE" val="l_i"/>
  <p:tag name="KSO_WM_UNIT_INDEX" val="1_1"/>
  <p:tag name="KSO_WM_UNIT_ID" val="diagram327_4*l_i*1_1"/>
  <p:tag name="KSO_WM_UNIT_CLEAR" val="1"/>
  <p:tag name="KSO_WM_UNIT_LAYERLEVEL" val="1_1"/>
  <p:tag name="KSO_WM_BEAUTIFY_FLAG" val="#wm#"/>
  <p:tag name="KSO_WM_DIAGRAM_GROUP_CODE" val="l1-1"/>
  <p:tag name="KSO_WM_UNIT_LINE_FORE_SCHEMECOLOR_INDEX" val="5"/>
  <p:tag name="KSO_WM_UNIT_LINE_FILL_TYPE" val="2"/>
  <p:tag name="KSO_WM_UNIT_USESOURCEFORMAT_APPLY" val="0"/>
  <p:tag name="KSO_WM_UNIT_DIAGRAM_SCHEMECOLOR_ID" val="4"/>
  <p:tag name="KSO_WM_DIAGRAM_VIRTUALLY_FRAME" val="{&quot;height&quot;:94.87496062992126,&quot;left&quot;:12.37503937007874,&quot;top&quot;:7.87503937007874,&quot;width&quot;:408.00000000000006}"/>
</p:tagLst>
</file>

<file path=ppt/tags/tag94.xml><?xml version="1.0" encoding="utf-8"?>
<p:tagLst xmlns:p="http://schemas.openxmlformats.org/presentationml/2006/main">
  <p:tag name="KSO_WM_TEMPLATE_CATEGORY" val="diagram"/>
  <p:tag name="KSO_WM_TEMPLATE_INDEX" val="327"/>
  <p:tag name="KSO_WM_TAG_VERSION" val="1.0"/>
  <p:tag name="KSO_WM_UNIT_TYPE" val="l_i"/>
  <p:tag name="KSO_WM_UNIT_INDEX" val="1_2"/>
  <p:tag name="KSO_WM_UNIT_ID" val="diagram327_4*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5"/>
  <p:tag name="KSO_WM_UNIT_TEXT_FILL_TYPE" val="1"/>
  <p:tag name="KSO_WM_UNIT_USESOURCEFORMAT_APPLY" val="0"/>
  <p:tag name="KSO_WM_UNIT_DIAGRAM_SCHEMECOLOR_ID" val="4"/>
  <p:tag name="KSO_WM_DIAGRAM_VIRTUALLY_FRAME" val="{&quot;height&quot;:94.87496062992126,&quot;left&quot;:12.37503937007874,&quot;top&quot;:7.87503937007874,&quot;width&quot;:408.00000000000006}"/>
</p:tagLst>
</file>

<file path=ppt/tags/tag95.xml><?xml version="1.0" encoding="utf-8"?>
<p:tagLst xmlns:p="http://schemas.openxmlformats.org/presentationml/2006/main">
  <p:tag name="KSO_WM_TEMPLATE_CATEGORY" val="diagram"/>
  <p:tag name="KSO_WM_TEMPLATE_INDEX" val="327"/>
  <p:tag name="KSO_WM_TAG_VERSION" val="1.0"/>
  <p:tag name="KSO_WM_UNIT_TYPE" val="l_h_f"/>
  <p:tag name="KSO_WM_UNIT_INDEX" val="1_1_1"/>
  <p:tag name="KSO_WM_UNIT_ID" val="diagram327_4*l_h_f*1_1_1"/>
  <p:tag name="KSO_WM_UNIT_CLEAR" val="1"/>
  <p:tag name="KSO_WM_UNIT_LAYERLEVEL" val="1_1_1"/>
  <p:tag name="KSO_WM_UNIT_VALUE" val="30"/>
  <p:tag name="KSO_WM_UNIT_HIGHLIGHT" val="0"/>
  <p:tag name="KSO_WM_UNIT_COMPATIBLE" val="0"/>
  <p:tag name="KSO_WM_BEAUTIFY_FLAG" val="#wm#"/>
  <p:tag name="KSO_WM_UNIT_PRESET_TEXT_INDEX" val="4"/>
  <p:tag name="KSO_WM_UNIT_PRESET_TEXT_LEN" val="26"/>
  <p:tag name="KSO_WM_DIAGRAM_GROUP_CODE" val="l1-1"/>
  <p:tag name="KSO_WM_UNIT_TEXT_FILL_FORE_SCHEMECOLOR_INDEX" val="5"/>
  <p:tag name="KSO_WM_UNIT_TEXT_FILL_TYPE" val="1"/>
  <p:tag name="KSO_WM_UNIT_USESOURCEFORMAT_APPLY" val="0"/>
  <p:tag name="KSO_WM_UNIT_DIAGRAM_SCHEMECOLOR_ID" val="4"/>
  <p:tag name="KSO_WM_DIAGRAM_VIRTUALLY_FRAME" val="{&quot;height&quot;:94.87496062992126,&quot;left&quot;:12.37503937007874,&quot;top&quot;:7.87503937007874,&quot;width&quot;:408.00000000000006}"/>
</p:tagLst>
</file>

<file path=ppt/tags/tag96.xml><?xml version="1.0" encoding="utf-8"?>
<p:tagLst xmlns:p="http://schemas.openxmlformats.org/presentationml/2006/main">
  <p:tag name="KSO_WM_TEMPLATE_CATEGORY" val="diagram"/>
  <p:tag name="KSO_WM_TEMPLATE_INDEX" val="327"/>
  <p:tag name="KSO_WM_TAG_VERSION" val="1.0"/>
  <p:tag name="KSO_WM_UNIT_TYPE" val="l_i"/>
  <p:tag name="KSO_WM_UNIT_INDEX" val="1_3"/>
  <p:tag name="KSO_WM_UNIT_ID" val="diagram327_4*l_i*1_3"/>
  <p:tag name="KSO_WM_UNIT_CLEAR" val="1"/>
  <p:tag name="KSO_WM_UNIT_LAYERLEVEL" val="1_1"/>
  <p:tag name="KSO_WM_BEAUTIFY_FLAG" val="#wm#"/>
  <p:tag name="KSO_WM_DIAGRAM_GROUP_CODE" val="l1-1"/>
  <p:tag name="KSO_WM_UNIT_TEXT_FILL_FORE_SCHEMECOLOR_INDEX" val="5"/>
  <p:tag name="KSO_WM_UNIT_TEXT_FILL_TYPE" val="1"/>
  <p:tag name="KSO_WM_UNIT_USESOURCEFORMAT_APPLY" val="0"/>
  <p:tag name="KSO_WM_UNIT_DIAGRAM_SCHEMECOLOR_ID" val="4"/>
  <p:tag name="KSO_WM_DIAGRAM_VIRTUALLY_FRAME" val="{&quot;height&quot;:94.87496062992126,&quot;left&quot;:12.37503937007874,&quot;top&quot;:7.87503937007874,&quot;width&quot;:408.00000000000006}"/>
</p:tagLst>
</file>

<file path=ppt/tags/tag97.xml><?xml version="1.0" encoding="utf-8"?>
<p:tagLst xmlns:p="http://schemas.openxmlformats.org/presentationml/2006/main">
  <p:tag name="KSO_WM_BEAUTIFY_FLAG" val="#wm#"/>
  <p:tag name="KSO_WM_TEMPLATE_CATEGORY" val="custom"/>
  <p:tag name="KSO_WM_TEMPLATE_INDEX" val="20186845"/>
</p:tagLst>
</file>

<file path=ppt/tags/tag98.xml><?xml version="1.0" encoding="utf-8"?>
<p:tagLst xmlns:p="http://schemas.openxmlformats.org/presentationml/2006/main">
  <p:tag name="commondata" val="eyJoZGlkIjoiNjIwNmRlZTlkZTQwYTgxMWE3MDFkNGIyNjNiNjBiMzQifQ=="/>
</p:tagLst>
</file>

<file path=ppt/theme/theme1.xml><?xml version="1.0" encoding="utf-8"?>
<a:theme xmlns:a="http://schemas.openxmlformats.org/drawingml/2006/main" name="2_Office 主题​​">
  <a:themeElements>
    <a:clrScheme name="自定义 438">
      <a:dk1>
        <a:srgbClr val="000000"/>
      </a:dk1>
      <a:lt1>
        <a:srgbClr val="FFFFFF"/>
      </a:lt1>
      <a:dk2>
        <a:srgbClr val="46B3BB"/>
      </a:dk2>
      <a:lt2>
        <a:srgbClr val="44ADDB"/>
      </a:lt2>
      <a:accent1>
        <a:srgbClr val="38A39A"/>
      </a:accent1>
      <a:accent2>
        <a:srgbClr val="31939A"/>
      </a:accent2>
      <a:accent3>
        <a:srgbClr val="48B39D"/>
      </a:accent3>
      <a:accent4>
        <a:srgbClr val="31939A"/>
      </a:accent4>
      <a:accent5>
        <a:srgbClr val="000000"/>
      </a:accent5>
      <a:accent6>
        <a:srgbClr val="FFFFFF"/>
      </a:accent6>
      <a:hlink>
        <a:srgbClr val="0563C1"/>
      </a:hlink>
      <a:folHlink>
        <a:srgbClr val="954F72"/>
      </a:folHlink>
    </a:clrScheme>
    <a:fontScheme name="xbt2e4zr">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438">
      <a:dk1>
        <a:srgbClr val="000000"/>
      </a:dk1>
      <a:lt1>
        <a:srgbClr val="FFFFFF"/>
      </a:lt1>
      <a:dk2>
        <a:srgbClr val="46B3BB"/>
      </a:dk2>
      <a:lt2>
        <a:srgbClr val="44ADDB"/>
      </a:lt2>
      <a:accent1>
        <a:srgbClr val="38A39A"/>
      </a:accent1>
      <a:accent2>
        <a:srgbClr val="31939A"/>
      </a:accent2>
      <a:accent3>
        <a:srgbClr val="48B39D"/>
      </a:accent3>
      <a:accent4>
        <a:srgbClr val="31939A"/>
      </a:accent4>
      <a:accent5>
        <a:srgbClr val="000000"/>
      </a:accent5>
      <a:accent6>
        <a:srgbClr val="FFFFFF"/>
      </a:accent6>
      <a:hlink>
        <a:srgbClr val="0563C1"/>
      </a:hlink>
      <a:folHlink>
        <a:srgbClr val="954F72"/>
      </a:folHlink>
    </a:clrScheme>
    <a:fontScheme name="xbt2e4zr">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自定义 438">
      <a:dk1>
        <a:srgbClr val="000000"/>
      </a:dk1>
      <a:lt1>
        <a:srgbClr val="FFFFFF"/>
      </a:lt1>
      <a:dk2>
        <a:srgbClr val="46B3BB"/>
      </a:dk2>
      <a:lt2>
        <a:srgbClr val="44ADDB"/>
      </a:lt2>
      <a:accent1>
        <a:srgbClr val="38A39A"/>
      </a:accent1>
      <a:accent2>
        <a:srgbClr val="31939A"/>
      </a:accent2>
      <a:accent3>
        <a:srgbClr val="48B39D"/>
      </a:accent3>
      <a:accent4>
        <a:srgbClr val="31939A"/>
      </a:accent4>
      <a:accent5>
        <a:srgbClr val="000000"/>
      </a:accent5>
      <a:accent6>
        <a:srgbClr val="FFFFFF"/>
      </a:accent6>
      <a:hlink>
        <a:srgbClr val="0563C1"/>
      </a:hlink>
      <a:folHlink>
        <a:srgbClr val="954F72"/>
      </a:folHlink>
    </a:clrScheme>
    <a:fontScheme name="xbt2e4zr">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主题​​">
  <a:themeElements>
    <a:clrScheme name="自定义 438">
      <a:dk1>
        <a:srgbClr val="000000"/>
      </a:dk1>
      <a:lt1>
        <a:srgbClr val="FFFFFF"/>
      </a:lt1>
      <a:dk2>
        <a:srgbClr val="46B3BB"/>
      </a:dk2>
      <a:lt2>
        <a:srgbClr val="44ADDB"/>
      </a:lt2>
      <a:accent1>
        <a:srgbClr val="38A39A"/>
      </a:accent1>
      <a:accent2>
        <a:srgbClr val="31939A"/>
      </a:accent2>
      <a:accent3>
        <a:srgbClr val="48B39D"/>
      </a:accent3>
      <a:accent4>
        <a:srgbClr val="31939A"/>
      </a:accent4>
      <a:accent5>
        <a:srgbClr val="000000"/>
      </a:accent5>
      <a:accent6>
        <a:srgbClr val="FFFFFF"/>
      </a:accent6>
      <a:hlink>
        <a:srgbClr val="0563C1"/>
      </a:hlink>
      <a:folHlink>
        <a:srgbClr val="954F72"/>
      </a:folHlink>
    </a:clrScheme>
    <a:fontScheme name="xbt2e4zr">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主题​​">
  <a:themeElements>
    <a:clrScheme name="自定义 438">
      <a:dk1>
        <a:srgbClr val="000000"/>
      </a:dk1>
      <a:lt1>
        <a:srgbClr val="FFFFFF"/>
      </a:lt1>
      <a:dk2>
        <a:srgbClr val="46B3BB"/>
      </a:dk2>
      <a:lt2>
        <a:srgbClr val="44ADDB"/>
      </a:lt2>
      <a:accent1>
        <a:srgbClr val="38A39A"/>
      </a:accent1>
      <a:accent2>
        <a:srgbClr val="31939A"/>
      </a:accent2>
      <a:accent3>
        <a:srgbClr val="48B39D"/>
      </a:accent3>
      <a:accent4>
        <a:srgbClr val="31939A"/>
      </a:accent4>
      <a:accent5>
        <a:srgbClr val="000000"/>
      </a:accent5>
      <a:accent6>
        <a:srgbClr val="FFFFFF"/>
      </a:accent6>
      <a:hlink>
        <a:srgbClr val="0563C1"/>
      </a:hlink>
      <a:folHlink>
        <a:srgbClr val="954F72"/>
      </a:folHlink>
    </a:clrScheme>
    <a:fontScheme name="xbt2e4zr">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1573</Words>
  <Application>WPS 演示</Application>
  <PresentationFormat/>
  <Paragraphs>120</Paragraphs>
  <Slides>17</Slides>
  <Notes>1</Notes>
  <HiddenSlides>0</HiddenSlides>
  <MMClips>0</MMClips>
  <ScaleCrop>false</ScaleCrop>
  <HeadingPairs>
    <vt:vector size="6" baseType="variant">
      <vt:variant>
        <vt:lpstr>已用的字体</vt:lpstr>
      </vt:variant>
      <vt:variant>
        <vt:i4>6</vt:i4>
      </vt:variant>
      <vt:variant>
        <vt:lpstr>主题</vt:lpstr>
      </vt:variant>
      <vt:variant>
        <vt:i4>5</vt:i4>
      </vt:variant>
      <vt:variant>
        <vt:lpstr>幻灯片标题</vt:lpstr>
      </vt:variant>
      <vt:variant>
        <vt:i4>17</vt:i4>
      </vt:variant>
    </vt:vector>
  </HeadingPairs>
  <TitlesOfParts>
    <vt:vector size="28" baseType="lpstr">
      <vt:lpstr>Arial</vt:lpstr>
      <vt:lpstr>宋体</vt:lpstr>
      <vt:lpstr>Wingdings</vt:lpstr>
      <vt:lpstr>微软雅黑</vt:lpstr>
      <vt:lpstr>Arial Unicode MS</vt:lpstr>
      <vt:lpstr>Calibri</vt:lpstr>
      <vt:lpstr>2_Office 主题​​</vt:lpstr>
      <vt:lpstr>1_Office 主题​​</vt:lpstr>
      <vt:lpstr>3_Office 主题​​</vt:lpstr>
      <vt:lpstr>4_Office 主题​​</vt:lpstr>
      <vt:lpstr>5_Office 主题​​</vt:lpstr>
      <vt:lpstr>学生端学位申请操作手册</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自学考试系统汇报</dc:title>
  <dc:creator>超星</dc:creator>
  <cp:lastModifiedBy>张锦</cp:lastModifiedBy>
  <cp:revision>51</cp:revision>
  <dcterms:created xsi:type="dcterms:W3CDTF">2019-01-23T05:49:00Z</dcterms:created>
  <dcterms:modified xsi:type="dcterms:W3CDTF">2026-04-17T07:06:07Z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2052-12.1.0.23542</vt:lpwstr>
  </property>
  <property fmtid="{D5CDD505-2E9C-101B-9397-08002B2CF9AE}" pid="3" name="KSORubyTemplateID">
    <vt:lpwstr>8</vt:lpwstr>
  </property>
  <property fmtid="{D5CDD505-2E9C-101B-9397-08002B2CF9AE}" pid="4" name="ICV">
    <vt:lpwstr>CCE5258121EC4FD3B018157049AD7AEB_12</vt:lpwstr>
  </property>
</Properties>
</file>